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74" r:id="rId3"/>
    <p:sldId id="257" r:id="rId4"/>
    <p:sldId id="275" r:id="rId5"/>
    <p:sldId id="276" r:id="rId6"/>
    <p:sldId id="266" r:id="rId7"/>
    <p:sldId id="277" r:id="rId8"/>
    <p:sldId id="280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2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4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AD5A48-BBBD-4E1A-8A7A-7FC4B3BA249B}" type="doc">
      <dgm:prSet loTypeId="urn:microsoft.com/office/officeart/2005/8/layout/hierarchy2" loCatId="hierarchy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587C3BB-E922-42B0-A172-7BA3F5BF856D}">
      <dgm:prSet phldrT="[Text]"/>
      <dgm:spPr/>
      <dgm:t>
        <a:bodyPr/>
        <a:lstStyle/>
        <a:p>
          <a:r>
            <a:rPr lang="cs-CZ" dirty="0" smtClean="0"/>
            <a:t>Rozdělení </a:t>
          </a:r>
          <a:endParaRPr lang="cs-CZ" dirty="0"/>
        </a:p>
      </dgm:t>
    </dgm:pt>
    <dgm:pt modelId="{D8D42A66-5FA0-4B56-8A36-BABA70144762}" type="parTrans" cxnId="{F3CFE730-390B-49EC-8555-44A3AD3673DF}">
      <dgm:prSet/>
      <dgm:spPr/>
      <dgm:t>
        <a:bodyPr/>
        <a:lstStyle/>
        <a:p>
          <a:endParaRPr lang="cs-CZ"/>
        </a:p>
      </dgm:t>
    </dgm:pt>
    <dgm:pt modelId="{25B9513F-2504-4558-AE65-D3859A512F8A}" type="sibTrans" cxnId="{F3CFE730-390B-49EC-8555-44A3AD3673DF}">
      <dgm:prSet/>
      <dgm:spPr/>
      <dgm:t>
        <a:bodyPr/>
        <a:lstStyle/>
        <a:p>
          <a:endParaRPr lang="cs-CZ"/>
        </a:p>
      </dgm:t>
    </dgm:pt>
    <dgm:pt modelId="{CBC15ED6-7A78-4E0B-8820-C455C1FA2D5F}">
      <dgm:prSet phldrT="[Text]"/>
      <dgm:spPr/>
      <dgm:t>
        <a:bodyPr/>
        <a:lstStyle/>
        <a:p>
          <a:r>
            <a:rPr lang="cs-CZ" dirty="0" smtClean="0"/>
            <a:t> podle typu dopravní cesty 	</a:t>
          </a:r>
          <a:endParaRPr lang="cs-CZ" dirty="0"/>
        </a:p>
      </dgm:t>
    </dgm:pt>
    <dgm:pt modelId="{6E52382E-61EE-488C-B5CF-2352EE796B35}" type="parTrans" cxnId="{39B31548-D7A8-45B9-8C9A-C0CA02C0D334}">
      <dgm:prSet/>
      <dgm:spPr/>
      <dgm:t>
        <a:bodyPr/>
        <a:lstStyle/>
        <a:p>
          <a:endParaRPr lang="cs-CZ"/>
        </a:p>
      </dgm:t>
    </dgm:pt>
    <dgm:pt modelId="{A77863BB-5339-4407-8E9D-412EA09E51DA}" type="sibTrans" cxnId="{39B31548-D7A8-45B9-8C9A-C0CA02C0D334}">
      <dgm:prSet/>
      <dgm:spPr/>
      <dgm:t>
        <a:bodyPr/>
        <a:lstStyle/>
        <a:p>
          <a:endParaRPr lang="cs-CZ"/>
        </a:p>
      </dgm:t>
    </dgm:pt>
    <dgm:pt modelId="{E5004EB7-BF04-4931-9919-C016984BEB8A}">
      <dgm:prSet phldrT="[Text]"/>
      <dgm:spPr/>
      <dgm:t>
        <a:bodyPr/>
        <a:lstStyle/>
        <a:p>
          <a:r>
            <a:rPr lang="cs-CZ" dirty="0" smtClean="0"/>
            <a:t>podle kapacity dopravních prostředků</a:t>
          </a:r>
          <a:endParaRPr lang="cs-CZ" dirty="0"/>
        </a:p>
      </dgm:t>
    </dgm:pt>
    <dgm:pt modelId="{85C31DBC-CCDD-40AB-9454-28ED0AEEE9E2}" type="parTrans" cxnId="{D3A9862D-C39A-4EAC-9691-AB849E90FDD3}">
      <dgm:prSet/>
      <dgm:spPr/>
      <dgm:t>
        <a:bodyPr/>
        <a:lstStyle/>
        <a:p>
          <a:endParaRPr lang="cs-CZ"/>
        </a:p>
      </dgm:t>
    </dgm:pt>
    <dgm:pt modelId="{522557C5-C408-41E8-A785-3EC90C0E1659}" type="sibTrans" cxnId="{D3A9862D-C39A-4EAC-9691-AB849E90FDD3}">
      <dgm:prSet/>
      <dgm:spPr/>
      <dgm:t>
        <a:bodyPr/>
        <a:lstStyle/>
        <a:p>
          <a:endParaRPr lang="cs-CZ"/>
        </a:p>
      </dgm:t>
    </dgm:pt>
    <dgm:pt modelId="{41F26D2C-C46B-4D8C-838C-9A9A3603153F}" type="pres">
      <dgm:prSet presAssocID="{11AD5A48-BBBD-4E1A-8A7A-7FC4B3BA249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5281F3D-AB19-46F1-96F1-DC78AF8B9FC7}" type="pres">
      <dgm:prSet presAssocID="{F587C3BB-E922-42B0-A172-7BA3F5BF856D}" presName="root1" presStyleCnt="0"/>
      <dgm:spPr/>
    </dgm:pt>
    <dgm:pt modelId="{9422DB4D-C1F4-4384-AF5F-D8C73106B112}" type="pres">
      <dgm:prSet presAssocID="{F587C3BB-E922-42B0-A172-7BA3F5BF856D}" presName="LevelOneTextNode" presStyleLbl="node0" presStyleIdx="0" presStyleCnt="1" custLinFactNeighborX="-46620" custLinFactNeighborY="107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15A8060-841E-41A2-8572-533599474A2A}" type="pres">
      <dgm:prSet presAssocID="{F587C3BB-E922-42B0-A172-7BA3F5BF856D}" presName="level2hierChild" presStyleCnt="0"/>
      <dgm:spPr/>
    </dgm:pt>
    <dgm:pt modelId="{8C30AA0B-64C8-49C5-B794-C99294BABEBE}" type="pres">
      <dgm:prSet presAssocID="{6E52382E-61EE-488C-B5CF-2352EE796B35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BF231E89-B090-4FBF-8BFD-A68299D66692}" type="pres">
      <dgm:prSet presAssocID="{6E52382E-61EE-488C-B5CF-2352EE796B35}" presName="connTx" presStyleLbl="parChTrans1D2" presStyleIdx="0" presStyleCnt="2"/>
      <dgm:spPr/>
      <dgm:t>
        <a:bodyPr/>
        <a:lstStyle/>
        <a:p>
          <a:endParaRPr lang="cs-CZ"/>
        </a:p>
      </dgm:t>
    </dgm:pt>
    <dgm:pt modelId="{349C5486-B651-40EA-8EA1-E791EEF2C834}" type="pres">
      <dgm:prSet presAssocID="{CBC15ED6-7A78-4E0B-8820-C455C1FA2D5F}" presName="root2" presStyleCnt="0"/>
      <dgm:spPr/>
    </dgm:pt>
    <dgm:pt modelId="{C4914C34-D575-4115-B890-C9663011DA4F}" type="pres">
      <dgm:prSet presAssocID="{CBC15ED6-7A78-4E0B-8820-C455C1FA2D5F}" presName="LevelTwoTextNode" presStyleLbl="node2" presStyleIdx="0" presStyleCnt="2" custLinFactNeighborX="-3302" custLinFactNeighborY="1902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AF5BE7B-ABA2-4683-ADB9-B9B836907275}" type="pres">
      <dgm:prSet presAssocID="{CBC15ED6-7A78-4E0B-8820-C455C1FA2D5F}" presName="level3hierChild" presStyleCnt="0"/>
      <dgm:spPr/>
    </dgm:pt>
    <dgm:pt modelId="{5CDBB0A3-8772-4ADC-9CA5-EFC1FAC91FDA}" type="pres">
      <dgm:prSet presAssocID="{85C31DBC-CCDD-40AB-9454-28ED0AEEE9E2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6A3969C0-B185-4976-9BE4-559F558F8027}" type="pres">
      <dgm:prSet presAssocID="{85C31DBC-CCDD-40AB-9454-28ED0AEEE9E2}" presName="connTx" presStyleLbl="parChTrans1D2" presStyleIdx="1" presStyleCnt="2"/>
      <dgm:spPr/>
      <dgm:t>
        <a:bodyPr/>
        <a:lstStyle/>
        <a:p>
          <a:endParaRPr lang="cs-CZ"/>
        </a:p>
      </dgm:t>
    </dgm:pt>
    <dgm:pt modelId="{95B66F8F-89CC-4EF3-8535-3A20B5CDE172}" type="pres">
      <dgm:prSet presAssocID="{E5004EB7-BF04-4931-9919-C016984BEB8A}" presName="root2" presStyleCnt="0"/>
      <dgm:spPr/>
    </dgm:pt>
    <dgm:pt modelId="{899F6B41-1E31-4FD1-A948-A304B304CE99}" type="pres">
      <dgm:prSet presAssocID="{E5004EB7-BF04-4931-9919-C016984BEB8A}" presName="LevelTwoTextNode" presStyleLbl="node2" presStyleIdx="1" presStyleCnt="2" custLinFactNeighborX="-8188" custLinFactNeighborY="6036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01EED3D-8998-4B67-9A2B-6B26975633F6}" type="pres">
      <dgm:prSet presAssocID="{E5004EB7-BF04-4931-9919-C016984BEB8A}" presName="level3hierChild" presStyleCnt="0"/>
      <dgm:spPr/>
    </dgm:pt>
  </dgm:ptLst>
  <dgm:cxnLst>
    <dgm:cxn modelId="{B9D54278-AD80-44E0-8843-235D55C95E2B}" type="presOf" srcId="{E5004EB7-BF04-4931-9919-C016984BEB8A}" destId="{899F6B41-1E31-4FD1-A948-A304B304CE99}" srcOrd="0" destOrd="0" presId="urn:microsoft.com/office/officeart/2005/8/layout/hierarchy2"/>
    <dgm:cxn modelId="{46ACDC3C-8188-4282-BAE4-7DC26F589F24}" type="presOf" srcId="{F587C3BB-E922-42B0-A172-7BA3F5BF856D}" destId="{9422DB4D-C1F4-4384-AF5F-D8C73106B112}" srcOrd="0" destOrd="0" presId="urn:microsoft.com/office/officeart/2005/8/layout/hierarchy2"/>
    <dgm:cxn modelId="{CF991E4F-A6F5-46E3-898E-27CDC2724EAA}" type="presOf" srcId="{11AD5A48-BBBD-4E1A-8A7A-7FC4B3BA249B}" destId="{41F26D2C-C46B-4D8C-838C-9A9A3603153F}" srcOrd="0" destOrd="0" presId="urn:microsoft.com/office/officeart/2005/8/layout/hierarchy2"/>
    <dgm:cxn modelId="{AD5C3867-6B30-4AAF-A8B8-BC19BC937889}" type="presOf" srcId="{CBC15ED6-7A78-4E0B-8820-C455C1FA2D5F}" destId="{C4914C34-D575-4115-B890-C9663011DA4F}" srcOrd="0" destOrd="0" presId="urn:microsoft.com/office/officeart/2005/8/layout/hierarchy2"/>
    <dgm:cxn modelId="{D3A9862D-C39A-4EAC-9691-AB849E90FDD3}" srcId="{F587C3BB-E922-42B0-A172-7BA3F5BF856D}" destId="{E5004EB7-BF04-4931-9919-C016984BEB8A}" srcOrd="1" destOrd="0" parTransId="{85C31DBC-CCDD-40AB-9454-28ED0AEEE9E2}" sibTransId="{522557C5-C408-41E8-A785-3EC90C0E1659}"/>
    <dgm:cxn modelId="{F3CFE730-390B-49EC-8555-44A3AD3673DF}" srcId="{11AD5A48-BBBD-4E1A-8A7A-7FC4B3BA249B}" destId="{F587C3BB-E922-42B0-A172-7BA3F5BF856D}" srcOrd="0" destOrd="0" parTransId="{D8D42A66-5FA0-4B56-8A36-BABA70144762}" sibTransId="{25B9513F-2504-4558-AE65-D3859A512F8A}"/>
    <dgm:cxn modelId="{A56C8ECF-9639-4312-B30F-0780AA331DBE}" type="presOf" srcId="{85C31DBC-CCDD-40AB-9454-28ED0AEEE9E2}" destId="{5CDBB0A3-8772-4ADC-9CA5-EFC1FAC91FDA}" srcOrd="0" destOrd="0" presId="urn:microsoft.com/office/officeart/2005/8/layout/hierarchy2"/>
    <dgm:cxn modelId="{39B31548-D7A8-45B9-8C9A-C0CA02C0D334}" srcId="{F587C3BB-E922-42B0-A172-7BA3F5BF856D}" destId="{CBC15ED6-7A78-4E0B-8820-C455C1FA2D5F}" srcOrd="0" destOrd="0" parTransId="{6E52382E-61EE-488C-B5CF-2352EE796B35}" sibTransId="{A77863BB-5339-4407-8E9D-412EA09E51DA}"/>
    <dgm:cxn modelId="{C7D1173E-5D75-467B-8C1E-2D51B3CA0190}" type="presOf" srcId="{6E52382E-61EE-488C-B5CF-2352EE796B35}" destId="{BF231E89-B090-4FBF-8BFD-A68299D66692}" srcOrd="1" destOrd="0" presId="urn:microsoft.com/office/officeart/2005/8/layout/hierarchy2"/>
    <dgm:cxn modelId="{431869AC-8721-4AC1-AB27-C8617C15234E}" type="presOf" srcId="{6E52382E-61EE-488C-B5CF-2352EE796B35}" destId="{8C30AA0B-64C8-49C5-B794-C99294BABEBE}" srcOrd="0" destOrd="0" presId="urn:microsoft.com/office/officeart/2005/8/layout/hierarchy2"/>
    <dgm:cxn modelId="{B2A4852C-2CA8-44EF-8EBC-5D69DA92D89D}" type="presOf" srcId="{85C31DBC-CCDD-40AB-9454-28ED0AEEE9E2}" destId="{6A3969C0-B185-4976-9BE4-559F558F8027}" srcOrd="1" destOrd="0" presId="urn:microsoft.com/office/officeart/2005/8/layout/hierarchy2"/>
    <dgm:cxn modelId="{433E7DA9-B237-4B29-9CF6-D5C7495E655B}" type="presParOf" srcId="{41F26D2C-C46B-4D8C-838C-9A9A3603153F}" destId="{E5281F3D-AB19-46F1-96F1-DC78AF8B9FC7}" srcOrd="0" destOrd="0" presId="urn:microsoft.com/office/officeart/2005/8/layout/hierarchy2"/>
    <dgm:cxn modelId="{65B3DD49-44FC-45DE-B22E-34036F3C52AC}" type="presParOf" srcId="{E5281F3D-AB19-46F1-96F1-DC78AF8B9FC7}" destId="{9422DB4D-C1F4-4384-AF5F-D8C73106B112}" srcOrd="0" destOrd="0" presId="urn:microsoft.com/office/officeart/2005/8/layout/hierarchy2"/>
    <dgm:cxn modelId="{4D7C5635-C954-485D-A9AF-1A13B7154DD7}" type="presParOf" srcId="{E5281F3D-AB19-46F1-96F1-DC78AF8B9FC7}" destId="{915A8060-841E-41A2-8572-533599474A2A}" srcOrd="1" destOrd="0" presId="urn:microsoft.com/office/officeart/2005/8/layout/hierarchy2"/>
    <dgm:cxn modelId="{0F9BF4F0-2379-4197-8990-480C877B5B0C}" type="presParOf" srcId="{915A8060-841E-41A2-8572-533599474A2A}" destId="{8C30AA0B-64C8-49C5-B794-C99294BABEBE}" srcOrd="0" destOrd="0" presId="urn:microsoft.com/office/officeart/2005/8/layout/hierarchy2"/>
    <dgm:cxn modelId="{775F9CED-39D4-4441-BD95-1860E7B60639}" type="presParOf" srcId="{8C30AA0B-64C8-49C5-B794-C99294BABEBE}" destId="{BF231E89-B090-4FBF-8BFD-A68299D66692}" srcOrd="0" destOrd="0" presId="urn:microsoft.com/office/officeart/2005/8/layout/hierarchy2"/>
    <dgm:cxn modelId="{E408E04C-DF4B-4A67-B038-9C25461BBE3A}" type="presParOf" srcId="{915A8060-841E-41A2-8572-533599474A2A}" destId="{349C5486-B651-40EA-8EA1-E791EEF2C834}" srcOrd="1" destOrd="0" presId="urn:microsoft.com/office/officeart/2005/8/layout/hierarchy2"/>
    <dgm:cxn modelId="{494DE0B0-C3BC-482C-AC75-E95DD0F8C33B}" type="presParOf" srcId="{349C5486-B651-40EA-8EA1-E791EEF2C834}" destId="{C4914C34-D575-4115-B890-C9663011DA4F}" srcOrd="0" destOrd="0" presId="urn:microsoft.com/office/officeart/2005/8/layout/hierarchy2"/>
    <dgm:cxn modelId="{533B8A9F-215B-4202-921D-97304E1C385B}" type="presParOf" srcId="{349C5486-B651-40EA-8EA1-E791EEF2C834}" destId="{3AF5BE7B-ABA2-4683-ADB9-B9B836907275}" srcOrd="1" destOrd="0" presId="urn:microsoft.com/office/officeart/2005/8/layout/hierarchy2"/>
    <dgm:cxn modelId="{7A01B085-94F7-40F3-92E1-8DD85680CD56}" type="presParOf" srcId="{915A8060-841E-41A2-8572-533599474A2A}" destId="{5CDBB0A3-8772-4ADC-9CA5-EFC1FAC91FDA}" srcOrd="2" destOrd="0" presId="urn:microsoft.com/office/officeart/2005/8/layout/hierarchy2"/>
    <dgm:cxn modelId="{CFCBA320-7B79-4331-8B5F-F9FB1987D87D}" type="presParOf" srcId="{5CDBB0A3-8772-4ADC-9CA5-EFC1FAC91FDA}" destId="{6A3969C0-B185-4976-9BE4-559F558F8027}" srcOrd="0" destOrd="0" presId="urn:microsoft.com/office/officeart/2005/8/layout/hierarchy2"/>
    <dgm:cxn modelId="{F92C01DD-CCDE-418B-9760-4A6917A66228}" type="presParOf" srcId="{915A8060-841E-41A2-8572-533599474A2A}" destId="{95B66F8F-89CC-4EF3-8535-3A20B5CDE172}" srcOrd="3" destOrd="0" presId="urn:microsoft.com/office/officeart/2005/8/layout/hierarchy2"/>
    <dgm:cxn modelId="{05350C55-04ED-4AFF-9D38-6DD288BF4073}" type="presParOf" srcId="{95B66F8F-89CC-4EF3-8535-3A20B5CDE172}" destId="{899F6B41-1E31-4FD1-A948-A304B304CE99}" srcOrd="0" destOrd="0" presId="urn:microsoft.com/office/officeart/2005/8/layout/hierarchy2"/>
    <dgm:cxn modelId="{554B07A5-4ACB-467C-8D01-FD2120902873}" type="presParOf" srcId="{95B66F8F-89CC-4EF3-8535-3A20B5CDE172}" destId="{501EED3D-8998-4B67-9A2B-6B26975633F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3BE10C-E123-454A-ADFD-DEC30395914C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0E38FC7-59FC-45BF-B6C7-4BAC7C7A8C6E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Doprava osob</a:t>
          </a:r>
          <a:endParaRPr lang="cs-CZ" b="1" dirty="0">
            <a:solidFill>
              <a:schemeClr val="tx1"/>
            </a:solidFill>
          </a:endParaRPr>
        </a:p>
      </dgm:t>
    </dgm:pt>
    <dgm:pt modelId="{BE73828B-83FE-4939-8E3A-B4D68B130776}" type="parTrans" cxnId="{9EE23502-2E33-4AFF-B289-2DB3ADCF0172}">
      <dgm:prSet/>
      <dgm:spPr/>
      <dgm:t>
        <a:bodyPr/>
        <a:lstStyle/>
        <a:p>
          <a:endParaRPr lang="cs-CZ"/>
        </a:p>
      </dgm:t>
    </dgm:pt>
    <dgm:pt modelId="{61BCF43B-5D9E-46F3-A211-5EDCCBE6A567}" type="sibTrans" cxnId="{9EE23502-2E33-4AFF-B289-2DB3ADCF0172}">
      <dgm:prSet/>
      <dgm:spPr/>
      <dgm:t>
        <a:bodyPr/>
        <a:lstStyle/>
        <a:p>
          <a:endParaRPr lang="cs-CZ"/>
        </a:p>
      </dgm:t>
    </dgm:pt>
    <dgm:pt modelId="{65DA796A-7137-4E35-9E20-893BD72C24E8}">
      <dgm:prSet phldrT="[Text]"/>
      <dgm:spPr/>
      <dgm:t>
        <a:bodyPr/>
        <a:lstStyle/>
        <a:p>
          <a:r>
            <a:rPr lang="cs-CZ" dirty="0" smtClean="0"/>
            <a:t>individuální</a:t>
          </a:r>
          <a:endParaRPr lang="cs-CZ" dirty="0"/>
        </a:p>
      </dgm:t>
    </dgm:pt>
    <dgm:pt modelId="{42FF0EE9-CD63-4AB5-BB0D-E148467E3ADB}" type="parTrans" cxnId="{B3F2F90B-46B8-45D6-9D5D-81937437A1C6}">
      <dgm:prSet/>
      <dgm:spPr/>
      <dgm:t>
        <a:bodyPr/>
        <a:lstStyle/>
        <a:p>
          <a:endParaRPr lang="cs-CZ"/>
        </a:p>
      </dgm:t>
    </dgm:pt>
    <dgm:pt modelId="{9BB7E428-92C4-4444-8771-7F0EAC2E3C60}" type="sibTrans" cxnId="{B3F2F90B-46B8-45D6-9D5D-81937437A1C6}">
      <dgm:prSet/>
      <dgm:spPr/>
      <dgm:t>
        <a:bodyPr/>
        <a:lstStyle/>
        <a:p>
          <a:endParaRPr lang="cs-CZ"/>
        </a:p>
      </dgm:t>
    </dgm:pt>
    <dgm:pt modelId="{112C4302-E59B-4537-8D5D-7744CBFCCB9A}">
      <dgm:prSet phldrT="[Text]"/>
      <dgm:spPr/>
      <dgm:t>
        <a:bodyPr/>
        <a:lstStyle/>
        <a:p>
          <a:r>
            <a:rPr lang="cs-CZ" dirty="0" smtClean="0"/>
            <a:t>hromadnou</a:t>
          </a:r>
          <a:endParaRPr lang="cs-CZ" dirty="0"/>
        </a:p>
      </dgm:t>
    </dgm:pt>
    <dgm:pt modelId="{366C944D-D09A-4693-BB96-F497684C882F}" type="parTrans" cxnId="{62B6AAA4-D609-461B-8C62-9E201620CE2E}">
      <dgm:prSet/>
      <dgm:spPr/>
      <dgm:t>
        <a:bodyPr/>
        <a:lstStyle/>
        <a:p>
          <a:endParaRPr lang="cs-CZ"/>
        </a:p>
      </dgm:t>
    </dgm:pt>
    <dgm:pt modelId="{3C3CAA55-E4C0-470C-97A0-626821A53EA3}" type="sibTrans" cxnId="{62B6AAA4-D609-461B-8C62-9E201620CE2E}">
      <dgm:prSet/>
      <dgm:spPr/>
      <dgm:t>
        <a:bodyPr/>
        <a:lstStyle/>
        <a:p>
          <a:endParaRPr lang="cs-CZ"/>
        </a:p>
      </dgm:t>
    </dgm:pt>
    <dgm:pt modelId="{497C18C9-AF6B-4C61-92F3-F8C902365536}" type="pres">
      <dgm:prSet presAssocID="{243BE10C-E123-454A-ADFD-DEC30395914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B311CF-B1CB-4B2A-8D72-5B1D066367DB}" type="pres">
      <dgm:prSet presAssocID="{90E38FC7-59FC-45BF-B6C7-4BAC7C7A8C6E}" presName="root1" presStyleCnt="0"/>
      <dgm:spPr/>
    </dgm:pt>
    <dgm:pt modelId="{D2EBABAC-C1B3-4EB1-933B-7FA2485FE882}" type="pres">
      <dgm:prSet presAssocID="{90E38FC7-59FC-45BF-B6C7-4BAC7C7A8C6E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A348B81-2EF9-4CCB-9BDD-6D5739C2C79E}" type="pres">
      <dgm:prSet presAssocID="{90E38FC7-59FC-45BF-B6C7-4BAC7C7A8C6E}" presName="level2hierChild" presStyleCnt="0"/>
      <dgm:spPr/>
    </dgm:pt>
    <dgm:pt modelId="{1B2CE74D-1939-4580-A1AE-B83439F48B59}" type="pres">
      <dgm:prSet presAssocID="{42FF0EE9-CD63-4AB5-BB0D-E148467E3ADB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D4C427E4-FEC6-4AA6-BD9F-71FE870ACD47}" type="pres">
      <dgm:prSet presAssocID="{42FF0EE9-CD63-4AB5-BB0D-E148467E3ADB}" presName="connTx" presStyleLbl="parChTrans1D2" presStyleIdx="0" presStyleCnt="2"/>
      <dgm:spPr/>
      <dgm:t>
        <a:bodyPr/>
        <a:lstStyle/>
        <a:p>
          <a:endParaRPr lang="cs-CZ"/>
        </a:p>
      </dgm:t>
    </dgm:pt>
    <dgm:pt modelId="{EF9FA0DA-5487-4BC9-A605-BFF334FC5032}" type="pres">
      <dgm:prSet presAssocID="{65DA796A-7137-4E35-9E20-893BD72C24E8}" presName="root2" presStyleCnt="0"/>
      <dgm:spPr/>
    </dgm:pt>
    <dgm:pt modelId="{D6FA18B0-910D-418D-BB48-7EEAF0F12ECD}" type="pres">
      <dgm:prSet presAssocID="{65DA796A-7137-4E35-9E20-893BD72C24E8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FEC5BE5-1550-4A49-9A42-5464035082B0}" type="pres">
      <dgm:prSet presAssocID="{65DA796A-7137-4E35-9E20-893BD72C24E8}" presName="level3hierChild" presStyleCnt="0"/>
      <dgm:spPr/>
    </dgm:pt>
    <dgm:pt modelId="{F105AEE2-EB8A-4676-B017-47385B0496D8}" type="pres">
      <dgm:prSet presAssocID="{366C944D-D09A-4693-BB96-F497684C882F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C5E6639A-5A36-412C-BA3E-EA8B024A63F7}" type="pres">
      <dgm:prSet presAssocID="{366C944D-D09A-4693-BB96-F497684C882F}" presName="connTx" presStyleLbl="parChTrans1D2" presStyleIdx="1" presStyleCnt="2"/>
      <dgm:spPr/>
      <dgm:t>
        <a:bodyPr/>
        <a:lstStyle/>
        <a:p>
          <a:endParaRPr lang="cs-CZ"/>
        </a:p>
      </dgm:t>
    </dgm:pt>
    <dgm:pt modelId="{99872B7D-1691-4DBD-8882-C5C7E6B493A7}" type="pres">
      <dgm:prSet presAssocID="{112C4302-E59B-4537-8D5D-7744CBFCCB9A}" presName="root2" presStyleCnt="0"/>
      <dgm:spPr/>
    </dgm:pt>
    <dgm:pt modelId="{E6C9C868-77A3-47C6-A71D-98B5F6121D5C}" type="pres">
      <dgm:prSet presAssocID="{112C4302-E59B-4537-8D5D-7744CBFCCB9A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767FEDF-075C-484E-ABC6-E12A1BF84A54}" type="pres">
      <dgm:prSet presAssocID="{112C4302-E59B-4537-8D5D-7744CBFCCB9A}" presName="level3hierChild" presStyleCnt="0"/>
      <dgm:spPr/>
    </dgm:pt>
  </dgm:ptLst>
  <dgm:cxnLst>
    <dgm:cxn modelId="{2CD2400A-8673-4C2A-94E6-983DE08332AF}" type="presOf" srcId="{42FF0EE9-CD63-4AB5-BB0D-E148467E3ADB}" destId="{1B2CE74D-1939-4580-A1AE-B83439F48B59}" srcOrd="0" destOrd="0" presId="urn:microsoft.com/office/officeart/2005/8/layout/hierarchy2"/>
    <dgm:cxn modelId="{9EE23502-2E33-4AFF-B289-2DB3ADCF0172}" srcId="{243BE10C-E123-454A-ADFD-DEC30395914C}" destId="{90E38FC7-59FC-45BF-B6C7-4BAC7C7A8C6E}" srcOrd="0" destOrd="0" parTransId="{BE73828B-83FE-4939-8E3A-B4D68B130776}" sibTransId="{61BCF43B-5D9E-46F3-A211-5EDCCBE6A567}"/>
    <dgm:cxn modelId="{9D6B06E1-AE77-4772-9074-080B52B9D5C0}" type="presOf" srcId="{65DA796A-7137-4E35-9E20-893BD72C24E8}" destId="{D6FA18B0-910D-418D-BB48-7EEAF0F12ECD}" srcOrd="0" destOrd="0" presId="urn:microsoft.com/office/officeart/2005/8/layout/hierarchy2"/>
    <dgm:cxn modelId="{8AC455E9-7A53-46FE-9C32-51DB4F0B45B0}" type="presOf" srcId="{366C944D-D09A-4693-BB96-F497684C882F}" destId="{F105AEE2-EB8A-4676-B017-47385B0496D8}" srcOrd="0" destOrd="0" presId="urn:microsoft.com/office/officeart/2005/8/layout/hierarchy2"/>
    <dgm:cxn modelId="{62B6AAA4-D609-461B-8C62-9E201620CE2E}" srcId="{90E38FC7-59FC-45BF-B6C7-4BAC7C7A8C6E}" destId="{112C4302-E59B-4537-8D5D-7744CBFCCB9A}" srcOrd="1" destOrd="0" parTransId="{366C944D-D09A-4693-BB96-F497684C882F}" sibTransId="{3C3CAA55-E4C0-470C-97A0-626821A53EA3}"/>
    <dgm:cxn modelId="{D0625466-584F-4F9A-BA12-38D20BBAE2EE}" type="presOf" srcId="{243BE10C-E123-454A-ADFD-DEC30395914C}" destId="{497C18C9-AF6B-4C61-92F3-F8C902365536}" srcOrd="0" destOrd="0" presId="urn:microsoft.com/office/officeart/2005/8/layout/hierarchy2"/>
    <dgm:cxn modelId="{05C70393-0950-4AAB-92AE-E317090497BE}" type="presOf" srcId="{42FF0EE9-CD63-4AB5-BB0D-E148467E3ADB}" destId="{D4C427E4-FEC6-4AA6-BD9F-71FE870ACD47}" srcOrd="1" destOrd="0" presId="urn:microsoft.com/office/officeart/2005/8/layout/hierarchy2"/>
    <dgm:cxn modelId="{B3F2F90B-46B8-45D6-9D5D-81937437A1C6}" srcId="{90E38FC7-59FC-45BF-B6C7-4BAC7C7A8C6E}" destId="{65DA796A-7137-4E35-9E20-893BD72C24E8}" srcOrd="0" destOrd="0" parTransId="{42FF0EE9-CD63-4AB5-BB0D-E148467E3ADB}" sibTransId="{9BB7E428-92C4-4444-8771-7F0EAC2E3C60}"/>
    <dgm:cxn modelId="{1743083A-EE12-48F3-A63C-2549D168E0E1}" type="presOf" srcId="{112C4302-E59B-4537-8D5D-7744CBFCCB9A}" destId="{E6C9C868-77A3-47C6-A71D-98B5F6121D5C}" srcOrd="0" destOrd="0" presId="urn:microsoft.com/office/officeart/2005/8/layout/hierarchy2"/>
    <dgm:cxn modelId="{99B325D6-3A2F-47B1-A610-C54F50FFAC3F}" type="presOf" srcId="{90E38FC7-59FC-45BF-B6C7-4BAC7C7A8C6E}" destId="{D2EBABAC-C1B3-4EB1-933B-7FA2485FE882}" srcOrd="0" destOrd="0" presId="urn:microsoft.com/office/officeart/2005/8/layout/hierarchy2"/>
    <dgm:cxn modelId="{58269D9A-C283-45C2-B168-3C7F3D92D815}" type="presOf" srcId="{366C944D-D09A-4693-BB96-F497684C882F}" destId="{C5E6639A-5A36-412C-BA3E-EA8B024A63F7}" srcOrd="1" destOrd="0" presId="urn:microsoft.com/office/officeart/2005/8/layout/hierarchy2"/>
    <dgm:cxn modelId="{AAEEF190-5B7D-40E5-95F1-F2ED5649434E}" type="presParOf" srcId="{497C18C9-AF6B-4C61-92F3-F8C902365536}" destId="{34B311CF-B1CB-4B2A-8D72-5B1D066367DB}" srcOrd="0" destOrd="0" presId="urn:microsoft.com/office/officeart/2005/8/layout/hierarchy2"/>
    <dgm:cxn modelId="{CB5C8C60-626A-48AF-AF39-9EABB3D69214}" type="presParOf" srcId="{34B311CF-B1CB-4B2A-8D72-5B1D066367DB}" destId="{D2EBABAC-C1B3-4EB1-933B-7FA2485FE882}" srcOrd="0" destOrd="0" presId="urn:microsoft.com/office/officeart/2005/8/layout/hierarchy2"/>
    <dgm:cxn modelId="{A214BE52-1382-4F90-B84C-16DC0CCC6358}" type="presParOf" srcId="{34B311CF-B1CB-4B2A-8D72-5B1D066367DB}" destId="{2A348B81-2EF9-4CCB-9BDD-6D5739C2C79E}" srcOrd="1" destOrd="0" presId="urn:microsoft.com/office/officeart/2005/8/layout/hierarchy2"/>
    <dgm:cxn modelId="{018D99FE-7130-46C8-AE6E-B198650A87E2}" type="presParOf" srcId="{2A348B81-2EF9-4CCB-9BDD-6D5739C2C79E}" destId="{1B2CE74D-1939-4580-A1AE-B83439F48B59}" srcOrd="0" destOrd="0" presId="urn:microsoft.com/office/officeart/2005/8/layout/hierarchy2"/>
    <dgm:cxn modelId="{B40F3B92-1C1F-4400-BD47-38A122C246A4}" type="presParOf" srcId="{1B2CE74D-1939-4580-A1AE-B83439F48B59}" destId="{D4C427E4-FEC6-4AA6-BD9F-71FE870ACD47}" srcOrd="0" destOrd="0" presId="urn:microsoft.com/office/officeart/2005/8/layout/hierarchy2"/>
    <dgm:cxn modelId="{8BC17F22-98F5-4BDC-B86D-18BF35E67087}" type="presParOf" srcId="{2A348B81-2EF9-4CCB-9BDD-6D5739C2C79E}" destId="{EF9FA0DA-5487-4BC9-A605-BFF334FC5032}" srcOrd="1" destOrd="0" presId="urn:microsoft.com/office/officeart/2005/8/layout/hierarchy2"/>
    <dgm:cxn modelId="{670C2648-2A72-419C-B3AF-AEA2DAC18405}" type="presParOf" srcId="{EF9FA0DA-5487-4BC9-A605-BFF334FC5032}" destId="{D6FA18B0-910D-418D-BB48-7EEAF0F12ECD}" srcOrd="0" destOrd="0" presId="urn:microsoft.com/office/officeart/2005/8/layout/hierarchy2"/>
    <dgm:cxn modelId="{DEF4D416-435E-473E-83DB-B66DAD17CE41}" type="presParOf" srcId="{EF9FA0DA-5487-4BC9-A605-BFF334FC5032}" destId="{4FEC5BE5-1550-4A49-9A42-5464035082B0}" srcOrd="1" destOrd="0" presId="urn:microsoft.com/office/officeart/2005/8/layout/hierarchy2"/>
    <dgm:cxn modelId="{8241DCD5-45DF-4FA6-BCE1-D3FB9173FD98}" type="presParOf" srcId="{2A348B81-2EF9-4CCB-9BDD-6D5739C2C79E}" destId="{F105AEE2-EB8A-4676-B017-47385B0496D8}" srcOrd="2" destOrd="0" presId="urn:microsoft.com/office/officeart/2005/8/layout/hierarchy2"/>
    <dgm:cxn modelId="{5647DB02-084C-4DCD-AC61-087E96943911}" type="presParOf" srcId="{F105AEE2-EB8A-4676-B017-47385B0496D8}" destId="{C5E6639A-5A36-412C-BA3E-EA8B024A63F7}" srcOrd="0" destOrd="0" presId="urn:microsoft.com/office/officeart/2005/8/layout/hierarchy2"/>
    <dgm:cxn modelId="{E8F4D79B-E292-4C56-B628-4A20D490DA05}" type="presParOf" srcId="{2A348B81-2EF9-4CCB-9BDD-6D5739C2C79E}" destId="{99872B7D-1691-4DBD-8882-C5C7E6B493A7}" srcOrd="3" destOrd="0" presId="urn:microsoft.com/office/officeart/2005/8/layout/hierarchy2"/>
    <dgm:cxn modelId="{A0D76795-2D9B-4822-85F4-156AD6DBE5C2}" type="presParOf" srcId="{99872B7D-1691-4DBD-8882-C5C7E6B493A7}" destId="{E6C9C868-77A3-47C6-A71D-98B5F6121D5C}" srcOrd="0" destOrd="0" presId="urn:microsoft.com/office/officeart/2005/8/layout/hierarchy2"/>
    <dgm:cxn modelId="{B66EA75B-AFAA-42BE-8C23-4B3AFF78AE8F}" type="presParOf" srcId="{99872B7D-1691-4DBD-8882-C5C7E6B493A7}" destId="{0767FEDF-075C-484E-ABC6-E12A1BF84A5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6F8081B-6AA1-4667-A415-CEF05A3AFD5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3440B41-14E5-4DD7-BCDE-A92090EE59BC}">
      <dgm:prSet phldrT="[Text]"/>
      <dgm:spPr/>
      <dgm:t>
        <a:bodyPr/>
        <a:lstStyle/>
        <a:p>
          <a:r>
            <a:rPr lang="cs-CZ" dirty="0" smtClean="0"/>
            <a:t>individuální</a:t>
          </a:r>
          <a:endParaRPr lang="cs-CZ" dirty="0"/>
        </a:p>
      </dgm:t>
    </dgm:pt>
    <dgm:pt modelId="{759459A6-BB48-4B01-AD68-F628A3A2BCEA}" type="parTrans" cxnId="{447DD866-E2D5-4214-BC15-A23D51ED6672}">
      <dgm:prSet/>
      <dgm:spPr/>
      <dgm:t>
        <a:bodyPr/>
        <a:lstStyle/>
        <a:p>
          <a:endParaRPr lang="cs-CZ"/>
        </a:p>
      </dgm:t>
    </dgm:pt>
    <dgm:pt modelId="{12ECB91E-C09D-4634-AAC3-209B17657981}" type="sibTrans" cxnId="{447DD866-E2D5-4214-BC15-A23D51ED6672}">
      <dgm:prSet/>
      <dgm:spPr/>
      <dgm:t>
        <a:bodyPr/>
        <a:lstStyle/>
        <a:p>
          <a:endParaRPr lang="cs-CZ"/>
        </a:p>
      </dgm:t>
    </dgm:pt>
    <dgm:pt modelId="{DE38054A-CE62-4FDE-8A96-993646F187D0}">
      <dgm:prSet phldrT="[Text]"/>
      <dgm:spPr/>
      <dgm:t>
        <a:bodyPr/>
        <a:lstStyle/>
        <a:p>
          <a:r>
            <a:rPr lang="cs-CZ" dirty="0" smtClean="0"/>
            <a:t>osobní automobil</a:t>
          </a:r>
          <a:endParaRPr lang="cs-CZ" dirty="0"/>
        </a:p>
      </dgm:t>
    </dgm:pt>
    <dgm:pt modelId="{F52139A2-67D2-4A69-BE2D-013D72BEE256}" type="parTrans" cxnId="{DBFFB799-7085-4A8B-B938-C773ECB45DDC}">
      <dgm:prSet/>
      <dgm:spPr/>
      <dgm:t>
        <a:bodyPr/>
        <a:lstStyle/>
        <a:p>
          <a:endParaRPr lang="cs-CZ"/>
        </a:p>
      </dgm:t>
    </dgm:pt>
    <dgm:pt modelId="{6B5D92EE-C470-48C3-903B-B01CD278B44E}" type="sibTrans" cxnId="{DBFFB799-7085-4A8B-B938-C773ECB45DDC}">
      <dgm:prSet/>
      <dgm:spPr/>
      <dgm:t>
        <a:bodyPr/>
        <a:lstStyle/>
        <a:p>
          <a:endParaRPr lang="cs-CZ"/>
        </a:p>
      </dgm:t>
    </dgm:pt>
    <dgm:pt modelId="{76E2D2D7-315D-485A-A952-B088A7DE7DD8}">
      <dgm:prSet phldrT="[Text]"/>
      <dgm:spPr/>
      <dgm:t>
        <a:bodyPr/>
        <a:lstStyle/>
        <a:p>
          <a:r>
            <a:rPr lang="cs-CZ" dirty="0" smtClean="0"/>
            <a:t>motocykl</a:t>
          </a:r>
          <a:endParaRPr lang="cs-CZ" dirty="0"/>
        </a:p>
      </dgm:t>
    </dgm:pt>
    <dgm:pt modelId="{575BD3F0-F638-4543-96F5-8684D44CF3F2}" type="parTrans" cxnId="{0E304D29-A5AC-46AE-9076-71585853D8D9}">
      <dgm:prSet/>
      <dgm:spPr/>
      <dgm:t>
        <a:bodyPr/>
        <a:lstStyle/>
        <a:p>
          <a:endParaRPr lang="cs-CZ"/>
        </a:p>
      </dgm:t>
    </dgm:pt>
    <dgm:pt modelId="{A1421A49-E18A-42A0-AA01-E91D5322A392}" type="sibTrans" cxnId="{0E304D29-A5AC-46AE-9076-71585853D8D9}">
      <dgm:prSet/>
      <dgm:spPr/>
      <dgm:t>
        <a:bodyPr/>
        <a:lstStyle/>
        <a:p>
          <a:endParaRPr lang="cs-CZ"/>
        </a:p>
      </dgm:t>
    </dgm:pt>
    <dgm:pt modelId="{F3C8DE21-B37F-4476-885E-AFF0875890F1}" type="pres">
      <dgm:prSet presAssocID="{36F8081B-6AA1-4667-A415-CEF05A3AFD5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EECDC8D-7147-418A-ABA6-91986D9EBA7A}" type="pres">
      <dgm:prSet presAssocID="{03440B41-14E5-4DD7-BCDE-A92090EE59BC}" presName="root1" presStyleCnt="0"/>
      <dgm:spPr/>
    </dgm:pt>
    <dgm:pt modelId="{CC543B32-0399-4884-8121-7205A35DC5F8}" type="pres">
      <dgm:prSet presAssocID="{03440B41-14E5-4DD7-BCDE-A92090EE59BC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30F4A18-9459-410E-931D-A1C0D01DDAB3}" type="pres">
      <dgm:prSet presAssocID="{03440B41-14E5-4DD7-BCDE-A92090EE59BC}" presName="level2hierChild" presStyleCnt="0"/>
      <dgm:spPr/>
    </dgm:pt>
    <dgm:pt modelId="{5DD30129-C3B1-4122-8FFB-E1CD38F49ECB}" type="pres">
      <dgm:prSet presAssocID="{F52139A2-67D2-4A69-BE2D-013D72BEE256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BDD23C9A-3930-4620-96C4-E58DEDEFF07E}" type="pres">
      <dgm:prSet presAssocID="{F52139A2-67D2-4A69-BE2D-013D72BEE256}" presName="connTx" presStyleLbl="parChTrans1D2" presStyleIdx="0" presStyleCnt="2"/>
      <dgm:spPr/>
      <dgm:t>
        <a:bodyPr/>
        <a:lstStyle/>
        <a:p>
          <a:endParaRPr lang="cs-CZ"/>
        </a:p>
      </dgm:t>
    </dgm:pt>
    <dgm:pt modelId="{E50C164B-8A32-4F2A-B018-FC8A18D45F26}" type="pres">
      <dgm:prSet presAssocID="{DE38054A-CE62-4FDE-8A96-993646F187D0}" presName="root2" presStyleCnt="0"/>
      <dgm:spPr/>
    </dgm:pt>
    <dgm:pt modelId="{5414A4C0-9E4F-4472-9B21-1A035C4C2750}" type="pres">
      <dgm:prSet presAssocID="{DE38054A-CE62-4FDE-8A96-993646F187D0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60B30C5-C919-46F4-A4A1-96B79E9AE371}" type="pres">
      <dgm:prSet presAssocID="{DE38054A-CE62-4FDE-8A96-993646F187D0}" presName="level3hierChild" presStyleCnt="0"/>
      <dgm:spPr/>
    </dgm:pt>
    <dgm:pt modelId="{5F502FF1-9D0A-4EDE-BDCC-B0946DADC2BB}" type="pres">
      <dgm:prSet presAssocID="{575BD3F0-F638-4543-96F5-8684D44CF3F2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E70E802D-F030-4FEE-84D0-C17308C7E6BB}" type="pres">
      <dgm:prSet presAssocID="{575BD3F0-F638-4543-96F5-8684D44CF3F2}" presName="connTx" presStyleLbl="parChTrans1D2" presStyleIdx="1" presStyleCnt="2"/>
      <dgm:spPr/>
      <dgm:t>
        <a:bodyPr/>
        <a:lstStyle/>
        <a:p>
          <a:endParaRPr lang="cs-CZ"/>
        </a:p>
      </dgm:t>
    </dgm:pt>
    <dgm:pt modelId="{A245A040-B1B7-4C20-86E4-C1810CE2E0F6}" type="pres">
      <dgm:prSet presAssocID="{76E2D2D7-315D-485A-A952-B088A7DE7DD8}" presName="root2" presStyleCnt="0"/>
      <dgm:spPr/>
    </dgm:pt>
    <dgm:pt modelId="{35D08593-B469-436B-8D4C-ABB830D58A42}" type="pres">
      <dgm:prSet presAssocID="{76E2D2D7-315D-485A-A952-B088A7DE7DD8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26D943A-16C0-455E-BA02-613D0457761C}" type="pres">
      <dgm:prSet presAssocID="{76E2D2D7-315D-485A-A952-B088A7DE7DD8}" presName="level3hierChild" presStyleCnt="0"/>
      <dgm:spPr/>
    </dgm:pt>
  </dgm:ptLst>
  <dgm:cxnLst>
    <dgm:cxn modelId="{83D7859B-3A29-430F-93C2-3AFD7EED6613}" type="presOf" srcId="{575BD3F0-F638-4543-96F5-8684D44CF3F2}" destId="{5F502FF1-9D0A-4EDE-BDCC-B0946DADC2BB}" srcOrd="0" destOrd="0" presId="urn:microsoft.com/office/officeart/2005/8/layout/hierarchy2"/>
    <dgm:cxn modelId="{A7F406DF-F7AD-4365-9CA9-8FD08C861150}" type="presOf" srcId="{36F8081B-6AA1-4667-A415-CEF05A3AFD5B}" destId="{F3C8DE21-B37F-4476-885E-AFF0875890F1}" srcOrd="0" destOrd="0" presId="urn:microsoft.com/office/officeart/2005/8/layout/hierarchy2"/>
    <dgm:cxn modelId="{DBFFB799-7085-4A8B-B938-C773ECB45DDC}" srcId="{03440B41-14E5-4DD7-BCDE-A92090EE59BC}" destId="{DE38054A-CE62-4FDE-8A96-993646F187D0}" srcOrd="0" destOrd="0" parTransId="{F52139A2-67D2-4A69-BE2D-013D72BEE256}" sibTransId="{6B5D92EE-C470-48C3-903B-B01CD278B44E}"/>
    <dgm:cxn modelId="{F70C1776-1B25-4E59-BA6B-786C9CC66FAC}" type="presOf" srcId="{76E2D2D7-315D-485A-A952-B088A7DE7DD8}" destId="{35D08593-B469-436B-8D4C-ABB830D58A42}" srcOrd="0" destOrd="0" presId="urn:microsoft.com/office/officeart/2005/8/layout/hierarchy2"/>
    <dgm:cxn modelId="{0E304D29-A5AC-46AE-9076-71585853D8D9}" srcId="{03440B41-14E5-4DD7-BCDE-A92090EE59BC}" destId="{76E2D2D7-315D-485A-A952-B088A7DE7DD8}" srcOrd="1" destOrd="0" parTransId="{575BD3F0-F638-4543-96F5-8684D44CF3F2}" sibTransId="{A1421A49-E18A-42A0-AA01-E91D5322A392}"/>
    <dgm:cxn modelId="{3B8ED258-45D9-42B4-8C67-50F68FA1396E}" type="presOf" srcId="{DE38054A-CE62-4FDE-8A96-993646F187D0}" destId="{5414A4C0-9E4F-4472-9B21-1A035C4C2750}" srcOrd="0" destOrd="0" presId="urn:microsoft.com/office/officeart/2005/8/layout/hierarchy2"/>
    <dgm:cxn modelId="{B3B165E3-840A-4744-B348-4E484CBD9858}" type="presOf" srcId="{575BD3F0-F638-4543-96F5-8684D44CF3F2}" destId="{E70E802D-F030-4FEE-84D0-C17308C7E6BB}" srcOrd="1" destOrd="0" presId="urn:microsoft.com/office/officeart/2005/8/layout/hierarchy2"/>
    <dgm:cxn modelId="{B21BA061-B023-4C83-AAEC-4813866884F8}" type="presOf" srcId="{03440B41-14E5-4DD7-BCDE-A92090EE59BC}" destId="{CC543B32-0399-4884-8121-7205A35DC5F8}" srcOrd="0" destOrd="0" presId="urn:microsoft.com/office/officeart/2005/8/layout/hierarchy2"/>
    <dgm:cxn modelId="{D22B25C8-EE91-484C-B7D6-1107FA30DE09}" type="presOf" srcId="{F52139A2-67D2-4A69-BE2D-013D72BEE256}" destId="{BDD23C9A-3930-4620-96C4-E58DEDEFF07E}" srcOrd="1" destOrd="0" presId="urn:microsoft.com/office/officeart/2005/8/layout/hierarchy2"/>
    <dgm:cxn modelId="{95302BA6-A616-4275-9080-4B9FA220350D}" type="presOf" srcId="{F52139A2-67D2-4A69-BE2D-013D72BEE256}" destId="{5DD30129-C3B1-4122-8FFB-E1CD38F49ECB}" srcOrd="0" destOrd="0" presId="urn:microsoft.com/office/officeart/2005/8/layout/hierarchy2"/>
    <dgm:cxn modelId="{447DD866-E2D5-4214-BC15-A23D51ED6672}" srcId="{36F8081B-6AA1-4667-A415-CEF05A3AFD5B}" destId="{03440B41-14E5-4DD7-BCDE-A92090EE59BC}" srcOrd="0" destOrd="0" parTransId="{759459A6-BB48-4B01-AD68-F628A3A2BCEA}" sibTransId="{12ECB91E-C09D-4634-AAC3-209B17657981}"/>
    <dgm:cxn modelId="{856A3C42-EE22-4142-ADAD-9E57EF5597A9}" type="presParOf" srcId="{F3C8DE21-B37F-4476-885E-AFF0875890F1}" destId="{8EECDC8D-7147-418A-ABA6-91986D9EBA7A}" srcOrd="0" destOrd="0" presId="urn:microsoft.com/office/officeart/2005/8/layout/hierarchy2"/>
    <dgm:cxn modelId="{976D4527-4D85-41DE-8F6F-F8BA8339D16F}" type="presParOf" srcId="{8EECDC8D-7147-418A-ABA6-91986D9EBA7A}" destId="{CC543B32-0399-4884-8121-7205A35DC5F8}" srcOrd="0" destOrd="0" presId="urn:microsoft.com/office/officeart/2005/8/layout/hierarchy2"/>
    <dgm:cxn modelId="{443F039A-E5B3-4BF7-9FA7-CF4062437905}" type="presParOf" srcId="{8EECDC8D-7147-418A-ABA6-91986D9EBA7A}" destId="{B30F4A18-9459-410E-931D-A1C0D01DDAB3}" srcOrd="1" destOrd="0" presId="urn:microsoft.com/office/officeart/2005/8/layout/hierarchy2"/>
    <dgm:cxn modelId="{7058DAD0-F158-4259-B95A-6F1A81A78383}" type="presParOf" srcId="{B30F4A18-9459-410E-931D-A1C0D01DDAB3}" destId="{5DD30129-C3B1-4122-8FFB-E1CD38F49ECB}" srcOrd="0" destOrd="0" presId="urn:microsoft.com/office/officeart/2005/8/layout/hierarchy2"/>
    <dgm:cxn modelId="{93AB2F71-E721-4F0A-85D0-4FF74E38917D}" type="presParOf" srcId="{5DD30129-C3B1-4122-8FFB-E1CD38F49ECB}" destId="{BDD23C9A-3930-4620-96C4-E58DEDEFF07E}" srcOrd="0" destOrd="0" presId="urn:microsoft.com/office/officeart/2005/8/layout/hierarchy2"/>
    <dgm:cxn modelId="{ED5F552B-CC8E-4EDB-9EA3-6488251A6332}" type="presParOf" srcId="{B30F4A18-9459-410E-931D-A1C0D01DDAB3}" destId="{E50C164B-8A32-4F2A-B018-FC8A18D45F26}" srcOrd="1" destOrd="0" presId="urn:microsoft.com/office/officeart/2005/8/layout/hierarchy2"/>
    <dgm:cxn modelId="{31FEE9B1-22A5-48B2-AC7A-3F5955E353F1}" type="presParOf" srcId="{E50C164B-8A32-4F2A-B018-FC8A18D45F26}" destId="{5414A4C0-9E4F-4472-9B21-1A035C4C2750}" srcOrd="0" destOrd="0" presId="urn:microsoft.com/office/officeart/2005/8/layout/hierarchy2"/>
    <dgm:cxn modelId="{8E1215CF-14F2-4149-9D4D-5B80E3AA4B13}" type="presParOf" srcId="{E50C164B-8A32-4F2A-B018-FC8A18D45F26}" destId="{060B30C5-C919-46F4-A4A1-96B79E9AE371}" srcOrd="1" destOrd="0" presId="urn:microsoft.com/office/officeart/2005/8/layout/hierarchy2"/>
    <dgm:cxn modelId="{29E7F2D7-29C7-49F7-9D8E-FA3A1C19F0A0}" type="presParOf" srcId="{B30F4A18-9459-410E-931D-A1C0D01DDAB3}" destId="{5F502FF1-9D0A-4EDE-BDCC-B0946DADC2BB}" srcOrd="2" destOrd="0" presId="urn:microsoft.com/office/officeart/2005/8/layout/hierarchy2"/>
    <dgm:cxn modelId="{9A809018-1A78-42B9-8AC5-6710C3F4F641}" type="presParOf" srcId="{5F502FF1-9D0A-4EDE-BDCC-B0946DADC2BB}" destId="{E70E802D-F030-4FEE-84D0-C17308C7E6BB}" srcOrd="0" destOrd="0" presId="urn:microsoft.com/office/officeart/2005/8/layout/hierarchy2"/>
    <dgm:cxn modelId="{E5CCC728-ECF5-48D9-A50D-A54A14B158F4}" type="presParOf" srcId="{B30F4A18-9459-410E-931D-A1C0D01DDAB3}" destId="{A245A040-B1B7-4C20-86E4-C1810CE2E0F6}" srcOrd="3" destOrd="0" presId="urn:microsoft.com/office/officeart/2005/8/layout/hierarchy2"/>
    <dgm:cxn modelId="{74471C39-9F8B-4A3E-B42E-70B4DE51139D}" type="presParOf" srcId="{A245A040-B1B7-4C20-86E4-C1810CE2E0F6}" destId="{35D08593-B469-436B-8D4C-ABB830D58A42}" srcOrd="0" destOrd="0" presId="urn:microsoft.com/office/officeart/2005/8/layout/hierarchy2"/>
    <dgm:cxn modelId="{F201733D-7017-47AE-85F7-9FD02879FC76}" type="presParOf" srcId="{A245A040-B1B7-4C20-86E4-C1810CE2E0F6}" destId="{326D943A-16C0-455E-BA02-613D0457761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22DB4D-C1F4-4384-AF5F-D8C73106B112}">
      <dsp:nvSpPr>
        <dsp:cNvPr id="0" name=""/>
        <dsp:cNvSpPr/>
      </dsp:nvSpPr>
      <dsp:spPr>
        <a:xfrm>
          <a:off x="0" y="1806983"/>
          <a:ext cx="2947883" cy="14739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Rozdělení </a:t>
          </a:r>
          <a:endParaRPr lang="cs-CZ" sz="3300" kern="1200" dirty="0"/>
        </a:p>
      </dsp:txBody>
      <dsp:txXfrm>
        <a:off x="43170" y="1850153"/>
        <a:ext cx="2861543" cy="1387601"/>
      </dsp:txXfrm>
    </dsp:sp>
    <dsp:sp modelId="{8C30AA0B-64C8-49C5-B794-C99294BABEBE}">
      <dsp:nvSpPr>
        <dsp:cNvPr id="0" name=""/>
        <dsp:cNvSpPr/>
      </dsp:nvSpPr>
      <dsp:spPr>
        <a:xfrm rot="19904813">
          <a:off x="2874540" y="2226298"/>
          <a:ext cx="1231264" cy="52470"/>
        </a:xfrm>
        <a:custGeom>
          <a:avLst/>
          <a:gdLst/>
          <a:ahLst/>
          <a:cxnLst/>
          <a:rect l="0" t="0" r="0" b="0"/>
          <a:pathLst>
            <a:path>
              <a:moveTo>
                <a:pt x="0" y="26235"/>
              </a:moveTo>
              <a:lnTo>
                <a:pt x="1231264" y="26235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459390" y="2221751"/>
        <a:ext cx="61563" cy="61563"/>
      </dsp:txXfrm>
    </dsp:sp>
    <dsp:sp modelId="{C4914C34-D575-4115-B890-C9663011DA4F}">
      <dsp:nvSpPr>
        <dsp:cNvPr id="0" name=""/>
        <dsp:cNvSpPr/>
      </dsp:nvSpPr>
      <dsp:spPr>
        <a:xfrm>
          <a:off x="4032461" y="1224142"/>
          <a:ext cx="2947883" cy="14739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 podle typu dopravní cesty 	</a:t>
          </a:r>
          <a:endParaRPr lang="cs-CZ" sz="3300" kern="1200" dirty="0"/>
        </a:p>
      </dsp:txBody>
      <dsp:txXfrm>
        <a:off x="4075631" y="1267312"/>
        <a:ext cx="2861543" cy="1387601"/>
      </dsp:txXfrm>
    </dsp:sp>
    <dsp:sp modelId="{5CDBB0A3-8772-4ADC-9CA5-EFC1FAC91FDA}">
      <dsp:nvSpPr>
        <dsp:cNvPr id="0" name=""/>
        <dsp:cNvSpPr/>
      </dsp:nvSpPr>
      <dsp:spPr>
        <a:xfrm rot="3680926">
          <a:off x="2437352" y="3378426"/>
          <a:ext cx="1961606" cy="52470"/>
        </a:xfrm>
        <a:custGeom>
          <a:avLst/>
          <a:gdLst/>
          <a:ahLst/>
          <a:cxnLst/>
          <a:rect l="0" t="0" r="0" b="0"/>
          <a:pathLst>
            <a:path>
              <a:moveTo>
                <a:pt x="0" y="26235"/>
              </a:moveTo>
              <a:lnTo>
                <a:pt x="1961606" y="26235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3369115" y="3355622"/>
        <a:ext cx="98080" cy="98080"/>
      </dsp:txXfrm>
    </dsp:sp>
    <dsp:sp modelId="{899F6B41-1E31-4FD1-A948-A304B304CE99}">
      <dsp:nvSpPr>
        <dsp:cNvPr id="0" name=""/>
        <dsp:cNvSpPr/>
      </dsp:nvSpPr>
      <dsp:spPr>
        <a:xfrm>
          <a:off x="3888427" y="3528399"/>
          <a:ext cx="2947883" cy="14739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podle kapacity dopravních prostředků</a:t>
          </a:r>
          <a:endParaRPr lang="cs-CZ" sz="3300" kern="1200" dirty="0"/>
        </a:p>
      </dsp:txBody>
      <dsp:txXfrm>
        <a:off x="3931597" y="3571569"/>
        <a:ext cx="2861543" cy="13876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EBABAC-C1B3-4EB1-933B-7FA2485FE882}">
      <dsp:nvSpPr>
        <dsp:cNvPr id="0" name=""/>
        <dsp:cNvSpPr/>
      </dsp:nvSpPr>
      <dsp:spPr>
        <a:xfrm>
          <a:off x="5086" y="1804459"/>
          <a:ext cx="3012011" cy="15060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dirty="0" smtClean="0">
              <a:solidFill>
                <a:schemeClr val="tx1"/>
              </a:solidFill>
            </a:rPr>
            <a:t>Doprava osob</a:t>
          </a:r>
          <a:endParaRPr lang="cs-CZ" sz="4300" b="1" kern="1200" dirty="0">
            <a:solidFill>
              <a:schemeClr val="tx1"/>
            </a:solidFill>
          </a:endParaRPr>
        </a:p>
      </dsp:txBody>
      <dsp:txXfrm>
        <a:off x="49195" y="1848568"/>
        <a:ext cx="2923793" cy="1417787"/>
      </dsp:txXfrm>
    </dsp:sp>
    <dsp:sp modelId="{1B2CE74D-1939-4580-A1AE-B83439F48B59}">
      <dsp:nvSpPr>
        <dsp:cNvPr id="0" name=""/>
        <dsp:cNvSpPr/>
      </dsp:nvSpPr>
      <dsp:spPr>
        <a:xfrm rot="19457599">
          <a:off x="2877639" y="2097986"/>
          <a:ext cx="1483721" cy="52998"/>
        </a:xfrm>
        <a:custGeom>
          <a:avLst/>
          <a:gdLst/>
          <a:ahLst/>
          <a:cxnLst/>
          <a:rect l="0" t="0" r="0" b="0"/>
          <a:pathLst>
            <a:path>
              <a:moveTo>
                <a:pt x="0" y="26499"/>
              </a:moveTo>
              <a:lnTo>
                <a:pt x="1483721" y="26499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582406" y="2087392"/>
        <a:ext cx="74186" cy="74186"/>
      </dsp:txXfrm>
    </dsp:sp>
    <dsp:sp modelId="{D6FA18B0-910D-418D-BB48-7EEAF0F12ECD}">
      <dsp:nvSpPr>
        <dsp:cNvPr id="0" name=""/>
        <dsp:cNvSpPr/>
      </dsp:nvSpPr>
      <dsp:spPr>
        <a:xfrm>
          <a:off x="4221902" y="938506"/>
          <a:ext cx="3012011" cy="15060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individuální</a:t>
          </a:r>
          <a:endParaRPr lang="cs-CZ" sz="4300" kern="1200" dirty="0"/>
        </a:p>
      </dsp:txBody>
      <dsp:txXfrm>
        <a:off x="4266011" y="982615"/>
        <a:ext cx="2923793" cy="1417787"/>
      </dsp:txXfrm>
    </dsp:sp>
    <dsp:sp modelId="{F105AEE2-EB8A-4676-B017-47385B0496D8}">
      <dsp:nvSpPr>
        <dsp:cNvPr id="0" name=""/>
        <dsp:cNvSpPr/>
      </dsp:nvSpPr>
      <dsp:spPr>
        <a:xfrm rot="2142401">
          <a:off x="2877639" y="2963940"/>
          <a:ext cx="1483721" cy="52998"/>
        </a:xfrm>
        <a:custGeom>
          <a:avLst/>
          <a:gdLst/>
          <a:ahLst/>
          <a:cxnLst/>
          <a:rect l="0" t="0" r="0" b="0"/>
          <a:pathLst>
            <a:path>
              <a:moveTo>
                <a:pt x="0" y="26499"/>
              </a:moveTo>
              <a:lnTo>
                <a:pt x="1483721" y="26499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582406" y="2953346"/>
        <a:ext cx="74186" cy="74186"/>
      </dsp:txXfrm>
    </dsp:sp>
    <dsp:sp modelId="{E6C9C868-77A3-47C6-A71D-98B5F6121D5C}">
      <dsp:nvSpPr>
        <dsp:cNvPr id="0" name=""/>
        <dsp:cNvSpPr/>
      </dsp:nvSpPr>
      <dsp:spPr>
        <a:xfrm>
          <a:off x="4221902" y="2670412"/>
          <a:ext cx="3012011" cy="15060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hromadnou</a:t>
          </a:r>
          <a:endParaRPr lang="cs-CZ" sz="4300" kern="1200" dirty="0"/>
        </a:p>
      </dsp:txBody>
      <dsp:txXfrm>
        <a:off x="4266011" y="2714521"/>
        <a:ext cx="2923793" cy="14177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543B32-0399-4884-8121-7205A35DC5F8}">
      <dsp:nvSpPr>
        <dsp:cNvPr id="0" name=""/>
        <dsp:cNvSpPr/>
      </dsp:nvSpPr>
      <dsp:spPr>
        <a:xfrm>
          <a:off x="2753" y="2272286"/>
          <a:ext cx="3013955" cy="15069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individuální</a:t>
          </a:r>
          <a:endParaRPr lang="cs-CZ" sz="4300" kern="1200" dirty="0"/>
        </a:p>
      </dsp:txBody>
      <dsp:txXfrm>
        <a:off x="46891" y="2316424"/>
        <a:ext cx="2925679" cy="1418701"/>
      </dsp:txXfrm>
    </dsp:sp>
    <dsp:sp modelId="{5DD30129-C3B1-4122-8FFB-E1CD38F49ECB}">
      <dsp:nvSpPr>
        <dsp:cNvPr id="0" name=""/>
        <dsp:cNvSpPr/>
      </dsp:nvSpPr>
      <dsp:spPr>
        <a:xfrm rot="19457599">
          <a:off x="2877160" y="2570106"/>
          <a:ext cx="1484679" cy="44824"/>
        </a:xfrm>
        <a:custGeom>
          <a:avLst/>
          <a:gdLst/>
          <a:ahLst/>
          <a:cxnLst/>
          <a:rect l="0" t="0" r="0" b="0"/>
          <a:pathLst>
            <a:path>
              <a:moveTo>
                <a:pt x="0" y="22412"/>
              </a:moveTo>
              <a:lnTo>
                <a:pt x="1484679" y="2241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582383" y="2555401"/>
        <a:ext cx="74233" cy="74233"/>
      </dsp:txXfrm>
    </dsp:sp>
    <dsp:sp modelId="{5414A4C0-9E4F-4472-9B21-1A035C4C2750}">
      <dsp:nvSpPr>
        <dsp:cNvPr id="0" name=""/>
        <dsp:cNvSpPr/>
      </dsp:nvSpPr>
      <dsp:spPr>
        <a:xfrm>
          <a:off x="4222291" y="1405773"/>
          <a:ext cx="3013955" cy="15069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osobní automobil</a:t>
          </a:r>
          <a:endParaRPr lang="cs-CZ" sz="4300" kern="1200" dirty="0"/>
        </a:p>
      </dsp:txBody>
      <dsp:txXfrm>
        <a:off x="4266429" y="1449911"/>
        <a:ext cx="2925679" cy="1418701"/>
      </dsp:txXfrm>
    </dsp:sp>
    <dsp:sp modelId="{5F502FF1-9D0A-4EDE-BDCC-B0946DADC2BB}">
      <dsp:nvSpPr>
        <dsp:cNvPr id="0" name=""/>
        <dsp:cNvSpPr/>
      </dsp:nvSpPr>
      <dsp:spPr>
        <a:xfrm rot="2142401">
          <a:off x="2877160" y="3436619"/>
          <a:ext cx="1484679" cy="44824"/>
        </a:xfrm>
        <a:custGeom>
          <a:avLst/>
          <a:gdLst/>
          <a:ahLst/>
          <a:cxnLst/>
          <a:rect l="0" t="0" r="0" b="0"/>
          <a:pathLst>
            <a:path>
              <a:moveTo>
                <a:pt x="0" y="22412"/>
              </a:moveTo>
              <a:lnTo>
                <a:pt x="1484679" y="2241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582383" y="3421914"/>
        <a:ext cx="74233" cy="74233"/>
      </dsp:txXfrm>
    </dsp:sp>
    <dsp:sp modelId="{35D08593-B469-436B-8D4C-ABB830D58A42}">
      <dsp:nvSpPr>
        <dsp:cNvPr id="0" name=""/>
        <dsp:cNvSpPr/>
      </dsp:nvSpPr>
      <dsp:spPr>
        <a:xfrm>
          <a:off x="4222291" y="3138798"/>
          <a:ext cx="3013955" cy="15069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motocykl</a:t>
          </a:r>
          <a:endParaRPr lang="cs-CZ" sz="4300" kern="1200" dirty="0"/>
        </a:p>
      </dsp:txBody>
      <dsp:txXfrm>
        <a:off x="4266429" y="3182936"/>
        <a:ext cx="2925679" cy="14187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3E73022-9E87-4253-9ECF-8840EC2D16A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DB80B3E-925E-4C45-81EA-583A60A1B3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9749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5EC6710-397D-4E0C-8890-7AB013D9392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40D25981-3122-49B6-A4AE-B02F18A0A4C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098CCE9-1BFA-418B-8762-DA2AA9F8CC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056F40-6F7B-4755-A8E2-3D65527A16D7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EEE7-BD7D-4A65-958F-9FA596BEE5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7437F9D9-DF8F-4812-88C7-227B8AD8E48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704FB22-6938-4C12-A0A7-0BAEC72035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D07B0B-2220-41E2-BE36-CE07A1A4A0D8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C299F-1C4A-41B6-8A79-A77B81285E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C19E8-E7C5-4909-83AD-01CAEFEECE8A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A8C21-FC7A-4892-B0D4-8523F43A5A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0BE77-7298-4DDC-A507-18AEB9CC6C4A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EEA208-CED6-4183-BFAA-F0BDA0BC6B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59BEDD-DDD8-4581-BB97-D29C382D04D7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1B78D7-AFDE-4A65-8F97-526A0A5EB7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E5388-5D52-45EE-8B26-F4DA2A5C91B6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EAFBB-7668-405D-ABA1-A9C2109D75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8E372B5-5ED7-4E2B-BFFC-9FCCFF633CD8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3BA2156-38C5-4F75-B6DD-D22E0DB20F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AE22D-96E1-4A45-913F-A92E304BE45A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8E6EB-1966-4DAB-9EFA-8A3E4ED64C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4C85B8B-BD2A-42BE-A6C8-7EE8B916B2B3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3C07EC11-6AEF-4CF1-8956-25541D0B00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2F62CDC-AEE7-45BE-B477-438E40FA1AB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14DA756F-A987-4584-97C6-0F1A30E466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796" r:id="rId2"/>
    <p:sldLayoutId id="2147483804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5" r:id="rId9"/>
    <p:sldLayoutId id="2147483802" r:id="rId10"/>
    <p:sldLayoutId id="214748380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1/17/2012_Mazda5_Sport_--_03-09-201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9/93/Honda_Hornet_900_1.jpg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5/5c/Mlad%C4%9Bjov,_motorov%C3%A1_jednotka_814.jpg" TargetMode="External"/><Relationship Id="rId13" Type="http://schemas.openxmlformats.org/officeDocument/2006/relationships/image" Target="../media/image9.jpeg"/><Relationship Id="rId3" Type="http://schemas.openxmlformats.org/officeDocument/2006/relationships/image" Target="../media/image3.jpeg"/><Relationship Id="rId7" Type="http://schemas.openxmlformats.org/officeDocument/2006/relationships/image" Target="../media/image6.jpeg"/><Relationship Id="rId12" Type="http://schemas.openxmlformats.org/officeDocument/2006/relationships/hyperlink" Target="//upload.wikimedia.org/wikipedia/commons/5/50/Alpina_Volvo_Solobus,_Frankfurt_am_Main.jpg" TargetMode="External"/><Relationship Id="rId17" Type="http://schemas.openxmlformats.org/officeDocument/2006/relationships/image" Target="../media/image11.jpeg"/><Relationship Id="rId2" Type="http://schemas.openxmlformats.org/officeDocument/2006/relationships/hyperlink" Target="//upload.wikimedia.org/wikipedia/commons/1/17/2012_Mazda5_Sport_--_03-09-2011.jpg" TargetMode="External"/><Relationship Id="rId16" Type="http://schemas.openxmlformats.org/officeDocument/2006/relationships/hyperlink" Target="//upload.wikimedia.org/wikipedia/commons/1/1d/ParnikVltava0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9/93/Honda_Hornet_900_1.jpg" TargetMode="External"/><Relationship Id="rId11" Type="http://schemas.openxmlformats.org/officeDocument/2006/relationships/image" Target="../media/image8.jpeg"/><Relationship Id="rId5" Type="http://schemas.openxmlformats.org/officeDocument/2006/relationships/image" Target="../media/image5.jpeg"/><Relationship Id="rId15" Type="http://schemas.openxmlformats.org/officeDocument/2006/relationships/image" Target="../media/image10.jpeg"/><Relationship Id="rId10" Type="http://schemas.openxmlformats.org/officeDocument/2006/relationships/hyperlink" Target="//upload.wikimedia.org/wikipedia/commons/d/de/Tram_Vario_LF_Brno.jpg" TargetMode="External"/><Relationship Id="rId4" Type="http://schemas.openxmlformats.org/officeDocument/2006/relationships/hyperlink" Target="//upload.wikimedia.org/wikipedia/commons/e/e5/Subaru_Outback_IV_2.0D_AWD_Active_front_20100613.jpg" TargetMode="External"/><Relationship Id="rId9" Type="http://schemas.openxmlformats.org/officeDocument/2006/relationships/image" Target="../media/image7.jpeg"/><Relationship Id="rId14" Type="http://schemas.openxmlformats.org/officeDocument/2006/relationships/hyperlink" Target="//upload.wikimedia.org/wikipedia/commons/f/fc/Airfrance.a320.arp.750pix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f/fc/Airfrance.a320.arp.750pix.jpg" TargetMode="External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hyperlink" Target="//upload.wikimedia.org/wikipedia/commons/5/5c/Mlad%C4%9Bjov,_motorov%C3%A1_jednotka_81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5/50/Alpina_Volvo_Solobus,_Frankfurt_am_Main.jpg" TargetMode="External"/><Relationship Id="rId11" Type="http://schemas.openxmlformats.org/officeDocument/2006/relationships/image" Target="../media/image11.jpeg"/><Relationship Id="rId5" Type="http://schemas.openxmlformats.org/officeDocument/2006/relationships/image" Target="../media/image8.jpeg"/><Relationship Id="rId10" Type="http://schemas.openxmlformats.org/officeDocument/2006/relationships/hyperlink" Target="//upload.wikimedia.org/wikipedia/commons/1/1d/ParnikVltava04.JPG" TargetMode="External"/><Relationship Id="rId4" Type="http://schemas.openxmlformats.org/officeDocument/2006/relationships/hyperlink" Target="//upload.wikimedia.org/wikipedia/commons/d/de/Tram_Vario_LF_Brno.jpg" TargetMode="External"/><Relationship Id="rId9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arnikVltava04.JPG" TargetMode="External"/><Relationship Id="rId3" Type="http://schemas.openxmlformats.org/officeDocument/2006/relationships/hyperlink" Target="http://cs.wikipedia.org/wiki/Soubor:Subaru_Outback_IV_2.0D_AWD_Active_front_20100613.jpg" TargetMode="External"/><Relationship Id="rId7" Type="http://schemas.openxmlformats.org/officeDocument/2006/relationships/hyperlink" Target="http://cs.wikipedia.org/wiki/Soubor:Airfrance.a320.arp.750pix.jpg" TargetMode="External"/><Relationship Id="rId2" Type="http://schemas.openxmlformats.org/officeDocument/2006/relationships/hyperlink" Target="http://cs.wikipedia.org/wiki/Soubor:2012_Mazda5_Sport_--_03-09-201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lpina_Volvo_Solobus,_Frankfurt_am_Main.jpg" TargetMode="External"/><Relationship Id="rId5" Type="http://schemas.openxmlformats.org/officeDocument/2006/relationships/hyperlink" Target="http://cs.wikipedia.org/wiki/Soubor:Tram_Vario_LF_Brno.jpg" TargetMode="External"/><Relationship Id="rId10" Type="http://schemas.openxmlformats.org/officeDocument/2006/relationships/image" Target="../media/image2.jpeg"/><Relationship Id="rId4" Type="http://schemas.openxmlformats.org/officeDocument/2006/relationships/hyperlink" Target="http://cs.wikipedia.org/wiki/Soubor:Mlad%C4%9Bjov,_motorov%C3%A1_jednotka_814.jpg" TargetMode="External"/><Relationship Id="rId9" Type="http://schemas.openxmlformats.org/officeDocument/2006/relationships/hyperlink" Target="http://cs.wikipedia.org/wiki/Dopravn%C3%AD_prost%C5%99ede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48680"/>
            <a:ext cx="7788700" cy="145544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Výchova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147" name="Podnadpis 2"/>
          <p:cNvSpPr>
            <a:spLocks noGrp="1"/>
          </p:cNvSpPr>
          <p:nvPr>
            <p:ph type="subTitle" idx="1"/>
          </p:nvPr>
        </p:nvSpPr>
        <p:spPr>
          <a:xfrm>
            <a:off x="2808287" y="2060848"/>
            <a:ext cx="6335713" cy="2305050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Mgr. Iveta </a:t>
            </a:r>
            <a:r>
              <a:rPr lang="cs-CZ" dirty="0" err="1" smtClean="0"/>
              <a:t>Niederlová</a:t>
            </a:r>
            <a:endParaRPr lang="cs-CZ" dirty="0" smtClean="0"/>
          </a:p>
          <a:p>
            <a:pPr algn="ctr" eaLnBrk="1" hangingPunct="1"/>
            <a:endParaRPr lang="cs-CZ" dirty="0" smtClean="0"/>
          </a:p>
          <a:p>
            <a:pPr algn="ctr" eaLnBrk="1" hangingPunct="1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VY_32_INOVACE_10_17_dopravní prostředky 5</a:t>
            </a:r>
          </a:p>
        </p:txBody>
      </p:sp>
      <p:pic>
        <p:nvPicPr>
          <p:cNvPr id="6148" name="Obrázek 3" descr="logo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5815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804069"/>
          </a:xfrm>
        </p:spPr>
        <p:txBody>
          <a:bodyPr/>
          <a:lstStyle/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Popis prezentace</a:t>
            </a:r>
            <a:endParaRPr lang="cs-CZ" sz="2400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snímek – dopravní prostředky (výklad)</a:t>
            </a:r>
          </a:p>
          <a:p>
            <a:r>
              <a:rPr lang="cs-CZ" smtClean="0"/>
              <a:t>2.–3. snímek – rozdělení podle  typu (výklad)</a:t>
            </a:r>
          </a:p>
          <a:p>
            <a:r>
              <a:rPr lang="cs-CZ" smtClean="0"/>
              <a:t>4. snímek – rozdělení podle fotografie</a:t>
            </a:r>
          </a:p>
          <a:p>
            <a:r>
              <a:rPr lang="cs-CZ" smtClean="0"/>
              <a:t>5. snímek – Co nepatří mezi individuální prostředky ? (označení, vybrání nebo  zaškrtnutí )</a:t>
            </a:r>
          </a:p>
          <a:p>
            <a:r>
              <a:rPr lang="cs-CZ" smtClean="0"/>
              <a:t>6. snímek – Co nepatří mezi individuální prostředky –řešení </a:t>
            </a:r>
          </a:p>
          <a:p>
            <a:endParaRPr lang="cs-CZ" smtClean="0"/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060848"/>
            <a:ext cx="7239000" cy="410304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prostředky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Dopravní prostředek</a:t>
            </a:r>
            <a:r>
              <a:rPr lang="cs-CZ" smtClean="0"/>
              <a:t> je zpravidla pohyblivé těleso sloužící k dopravě materiálu a přepravě osob.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graphicFrame>
        <p:nvGraphicFramePr>
          <p:cNvPr id="5" name="Diagram 4"/>
          <p:cNvGraphicFramePr/>
          <p:nvPr/>
        </p:nvGraphicFramePr>
        <p:xfrm>
          <a:off x="1115616" y="1268760"/>
          <a:ext cx="7080448" cy="5056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72390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Rozdělení podle kapacity dopravních prostředků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341438"/>
          <a:ext cx="7239000" cy="5114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404813"/>
          <a:ext cx="7239000" cy="6051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i="1" dirty="0" smtClean="0">
                <a:solidFill>
                  <a:schemeClr val="tx2">
                    <a:lumMod val="50000"/>
                  </a:schemeClr>
                </a:solidFill>
              </a:rPr>
              <a:t>Individuální doprava: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981075"/>
            <a:ext cx="5411788" cy="18335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Osobní automobil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611188" y="3716338"/>
            <a:ext cx="4465637" cy="14478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cs-CZ" sz="2600" dirty="0">
                <a:solidFill>
                  <a:schemeClr val="tx2">
                    <a:lumMod val="50000"/>
                  </a:schemeClr>
                </a:solidFill>
              </a:rPr>
              <a:t>Motocykl</a:t>
            </a:r>
          </a:p>
          <a:p>
            <a:pPr>
              <a:buFont typeface="Arial" pitchFamily="34" charset="0"/>
              <a:buChar char="•"/>
              <a:defRPr/>
            </a:pPr>
            <a:endParaRPr lang="cs-CZ" sz="26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4098" name="Picture 2" descr="Soubor:2012 Mazda5 Sport -- 03-09-201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556792"/>
            <a:ext cx="3347866" cy="2088232"/>
          </a:xfrm>
          <a:prstGeom prst="rect">
            <a:avLst/>
          </a:prstGeom>
          <a:noFill/>
        </p:spPr>
      </p:pic>
      <p:pic>
        <p:nvPicPr>
          <p:cNvPr id="4100" name="Picture 4" descr="Soubor:Honda Hornet 900 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4437112"/>
            <a:ext cx="2935743" cy="2121075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7239000" cy="660053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Co nepatří mezi individuální prostředky ?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4" name="Picture 2" descr="Soubor:2012 Mazda5 Sport -- 03-09-201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1" y="764704"/>
            <a:ext cx="2771366" cy="1728640"/>
          </a:xfrm>
          <a:prstGeom prst="rect">
            <a:avLst/>
          </a:prstGeom>
          <a:noFill/>
        </p:spPr>
      </p:pic>
      <p:pic>
        <p:nvPicPr>
          <p:cNvPr id="3076" name="Picture 4" descr="Soubor:Subaru Outback IV 2.0D AWD Active front 2010061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4869160"/>
            <a:ext cx="2808312" cy="1793810"/>
          </a:xfrm>
          <a:prstGeom prst="rect">
            <a:avLst/>
          </a:prstGeom>
          <a:noFill/>
        </p:spPr>
      </p:pic>
      <p:pic>
        <p:nvPicPr>
          <p:cNvPr id="3078" name="Picture 6" descr="Soubor:Honda Hornet 900 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4581128"/>
            <a:ext cx="2363416" cy="1851584"/>
          </a:xfrm>
          <a:prstGeom prst="rect">
            <a:avLst/>
          </a:prstGeom>
          <a:noFill/>
        </p:spPr>
      </p:pic>
      <p:pic>
        <p:nvPicPr>
          <p:cNvPr id="15" name="Picture 4" descr="Soubor:Mladějov, motorová jednotka 814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88223" y="2780928"/>
            <a:ext cx="2208245" cy="1656184"/>
          </a:xfrm>
          <a:prstGeom prst="rect">
            <a:avLst/>
          </a:prstGeom>
          <a:noFill/>
        </p:spPr>
      </p:pic>
      <p:pic>
        <p:nvPicPr>
          <p:cNvPr id="16" name="Picture 6" descr="Soubor:Tram Vario LF Brno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2132856"/>
            <a:ext cx="2304256" cy="1728192"/>
          </a:xfrm>
          <a:prstGeom prst="rect">
            <a:avLst/>
          </a:prstGeom>
          <a:noFill/>
        </p:spPr>
      </p:pic>
      <p:pic>
        <p:nvPicPr>
          <p:cNvPr id="18" name="Picture 6" descr="Soubor:Alpina Volvo Solobus, Frankfurt am Main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300192" y="4725144"/>
            <a:ext cx="2522910" cy="1800200"/>
          </a:xfrm>
          <a:prstGeom prst="rect">
            <a:avLst/>
          </a:prstGeom>
          <a:noFill/>
        </p:spPr>
      </p:pic>
      <p:pic>
        <p:nvPicPr>
          <p:cNvPr id="19" name="Picture 6" descr="Soubor:Airfrance.a320.arp.750pix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059832" y="2780928"/>
            <a:ext cx="2736304" cy="1955546"/>
          </a:xfrm>
          <a:prstGeom prst="rect">
            <a:avLst/>
          </a:prstGeom>
          <a:noFill/>
        </p:spPr>
      </p:pic>
      <p:pic>
        <p:nvPicPr>
          <p:cNvPr id="20" name="Picture 6" descr="Soubor:ParnikVltava04.JPG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2617344" y="1124744"/>
            <a:ext cx="2386704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7239000" cy="660053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Co nepatří mezi individuální prostředky - řešení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5" name="Picture 4" descr="Soubor:Mladějov, motorová jednotka 81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3" y="2780928"/>
            <a:ext cx="2208245" cy="1656184"/>
          </a:xfrm>
          <a:prstGeom prst="rect">
            <a:avLst/>
          </a:prstGeom>
          <a:noFill/>
        </p:spPr>
      </p:pic>
      <p:pic>
        <p:nvPicPr>
          <p:cNvPr id="16" name="Picture 6" descr="Soubor:Tram Vario LF Brno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132856"/>
            <a:ext cx="2304256" cy="1728192"/>
          </a:xfrm>
          <a:prstGeom prst="rect">
            <a:avLst/>
          </a:prstGeom>
          <a:noFill/>
        </p:spPr>
      </p:pic>
      <p:pic>
        <p:nvPicPr>
          <p:cNvPr id="18" name="Picture 6" descr="Soubor:Alpina Volvo Solobus, Frankfurt am Mai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4725144"/>
            <a:ext cx="2522910" cy="1800200"/>
          </a:xfrm>
          <a:prstGeom prst="rect">
            <a:avLst/>
          </a:prstGeom>
          <a:noFill/>
        </p:spPr>
      </p:pic>
      <p:pic>
        <p:nvPicPr>
          <p:cNvPr id="19" name="Picture 6" descr="Soubor:Airfrance.a320.arp.750pix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059832" y="2780928"/>
            <a:ext cx="2736304" cy="1955546"/>
          </a:xfrm>
          <a:prstGeom prst="rect">
            <a:avLst/>
          </a:prstGeom>
          <a:noFill/>
        </p:spPr>
      </p:pic>
      <p:pic>
        <p:nvPicPr>
          <p:cNvPr id="20" name="Picture 6" descr="Soubor:ParnikVltava04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617344" y="1124744"/>
            <a:ext cx="2386704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239000" cy="55432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7704856" cy="5688631"/>
          </a:xfrm>
        </p:spPr>
        <p:txBody>
          <a:bodyPr/>
          <a:lstStyle/>
          <a:p>
            <a:pPr eaLnBrk="1" hangingPunct="1"/>
            <a:r>
              <a:rPr lang="cs-CZ" sz="1600" dirty="0" smtClean="0"/>
              <a:t>Snímek č. 1</a:t>
            </a:r>
            <a:r>
              <a:rPr lang="cs-CZ" sz="1600" dirty="0" smtClean="0">
                <a:latin typeface="Times New Roman" pitchFamily="18" charset="0"/>
              </a:rPr>
              <a:t>,17</a:t>
            </a:r>
            <a:r>
              <a:rPr lang="cs-CZ" sz="1600" dirty="0" smtClean="0"/>
              <a:t>: 13. 04. 2011, [cit. 2011-04-13]. Dostupný z WWW: &lt;http://www.</a:t>
            </a:r>
            <a:r>
              <a:rPr lang="cs-CZ" sz="1600" dirty="0" err="1" smtClean="0"/>
              <a:t>eupenizeskolam.cz</a:t>
            </a:r>
            <a:r>
              <a:rPr lang="cs-CZ" sz="1600" dirty="0" smtClean="0"/>
              <a:t>/</a:t>
            </a:r>
            <a:r>
              <a:rPr lang="cs-CZ" sz="1600" dirty="0" err="1" smtClean="0"/>
              <a:t>uploads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/loga/loga_celek.</a:t>
            </a:r>
            <a:r>
              <a:rPr lang="cs-CZ" sz="1600" dirty="0" err="1" smtClean="0"/>
              <a:t>png</a:t>
            </a:r>
            <a:r>
              <a:rPr lang="cs-CZ" sz="1600" dirty="0" smtClean="0"/>
              <a:t> &gt;.</a:t>
            </a:r>
          </a:p>
          <a:p>
            <a:pPr eaLnBrk="1" hangingPunct="1"/>
            <a:r>
              <a:rPr lang="cs-CZ" sz="1600" dirty="0" smtClean="0">
                <a:hlinkClick r:id="rId2"/>
              </a:rPr>
              <a:t>http://cs.wikipedia.org/wiki/Soubor:2012_Mazda5_Sport_--_03-09-2011.jpg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3"/>
              </a:rPr>
              <a:t>http://cs.wikipedia.org/wiki/Soubor:Subaru_Outback_IV_2.0D_AWD_Active_front_20100613.jpg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4"/>
              </a:rPr>
              <a:t>http://cs.wikipedia.org/wiki/Soubor:Mlad%C4%9Bjov,_motorov%C3%A1_jednotka_814.jpg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5"/>
              </a:rPr>
              <a:t>http://cs.wikipedia.org/wiki/Soubor:Tram_Vario_LF_Brno.jpg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6"/>
              </a:rPr>
              <a:t>http://cs.wikipedia.org/wiki/Soubor:Alpina_Volvo_Solobus,_Frankfurt_am_Main.jpg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7"/>
              </a:rPr>
              <a:t>http://cs.wikipedia.org/wiki/Soubor:Airfrance.a320.arp.750pix.jpg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8"/>
              </a:rPr>
              <a:t>http://cs.wikipedia.org/wiki/Soubor:ParnikVltava04.JPG</a:t>
            </a:r>
            <a:endParaRPr lang="cs-CZ" sz="1600" dirty="0" smtClean="0"/>
          </a:p>
          <a:p>
            <a:pPr eaLnBrk="1" hangingPunct="1"/>
            <a:r>
              <a:rPr lang="cs-CZ" sz="1600" i="1" dirty="0" smtClean="0">
                <a:hlinkClick r:id="rId9"/>
              </a:rPr>
              <a:t>http://cs.wikipedia.org/wiki/Dopravn%C3%AD_prost%C5%99edek</a:t>
            </a:r>
            <a:endParaRPr lang="cs-CZ" sz="1600" dirty="0" smtClean="0"/>
          </a:p>
          <a:p>
            <a:pPr eaLnBrk="1" hangingPunct="1"/>
            <a:r>
              <a:rPr lang="cs-CZ" sz="1600" i="1" dirty="0" smtClean="0"/>
              <a:t>Autorem materiálu a všech jeho částí, není-li uvedeno jinak, je Mgr. Iveta </a:t>
            </a:r>
            <a:r>
              <a:rPr lang="cs-CZ" sz="1600" i="1" dirty="0" err="1" smtClean="0"/>
              <a:t>Niederlová</a:t>
            </a:r>
            <a:r>
              <a:rPr lang="cs-CZ" sz="1600" i="1" dirty="0" smtClean="0"/>
              <a:t> </a:t>
            </a:r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</p:txBody>
      </p:sp>
      <p:pic>
        <p:nvPicPr>
          <p:cNvPr id="5" name="Obrázek 3" descr="logo.JPG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3568" y="5373216"/>
            <a:ext cx="624840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300</TotalTime>
  <Words>125</Words>
  <Application>Microsoft Office PowerPoint</Application>
  <PresentationFormat>Předvádění na obrazovce (4:3)</PresentationFormat>
  <Paragraphs>43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DOPRAVNÍ Výchova </vt:lpstr>
      <vt:lpstr>Popis prezentace</vt:lpstr>
      <vt:lpstr>Dopravní prostředky   </vt:lpstr>
      <vt:lpstr>Rozdělení podle kapacity dopravních prostředků </vt:lpstr>
      <vt:lpstr>Prezentace aplikace PowerPoint</vt:lpstr>
      <vt:lpstr>Individuální doprava: </vt:lpstr>
      <vt:lpstr>Co nepatří mezi individuální prostředky ? </vt:lpstr>
      <vt:lpstr>Co nepatří mezi individuální prostředky - řešení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PROSTŘEDKY</dc:title>
  <dc:creator>Václav Niederle</dc:creator>
  <cp:lastModifiedBy>pc</cp:lastModifiedBy>
  <cp:revision>32</cp:revision>
  <dcterms:created xsi:type="dcterms:W3CDTF">2011-09-25T08:02:40Z</dcterms:created>
  <dcterms:modified xsi:type="dcterms:W3CDTF">2012-03-15T11:33:30Z</dcterms:modified>
</cp:coreProperties>
</file>