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layout4.xml" ContentType="application/vnd.openxmlformats-officedocument.drawingml.diagram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3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63" r:id="rId2"/>
    <p:sldId id="264" r:id="rId3"/>
    <p:sldId id="261" r:id="rId4"/>
    <p:sldId id="257" r:id="rId5"/>
    <p:sldId id="259" r:id="rId6"/>
    <p:sldId id="262" r:id="rId7"/>
    <p:sldId id="269" r:id="rId8"/>
    <p:sldId id="270" r:id="rId9"/>
    <p:sldId id="275" r:id="rId10"/>
    <p:sldId id="268" r:id="rId11"/>
    <p:sldId id="288" r:id="rId12"/>
    <p:sldId id="289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1FECB4D8-DB02-4DC6-A0A2-4F2EBAE1DC90}" styleName="Střední styl 1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41" autoAdjust="0"/>
    <p:restoredTop sz="94660"/>
  </p:normalViewPr>
  <p:slideViewPr>
    <p:cSldViewPr>
      <p:cViewPr>
        <p:scale>
          <a:sx n="72" d="100"/>
          <a:sy n="72" d="100"/>
        </p:scale>
        <p:origin x="-1014" y="-7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38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93E5AE4-E37C-4CCC-9D7D-7201C47E4013}" type="doc">
      <dgm:prSet loTypeId="urn:microsoft.com/office/officeart/2005/8/layout/orgChart1" loCatId="hierarchy" qsTypeId="urn:microsoft.com/office/officeart/2005/8/quickstyle/3d4" qsCatId="3D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06ECE0FB-15EF-4215-B348-4C9B5C8CBB98}">
      <dgm:prSet phldrT="[Text]"/>
      <dgm:spPr/>
      <dgm:t>
        <a:bodyPr/>
        <a:lstStyle/>
        <a:p>
          <a:r>
            <a:rPr lang="cs-CZ" dirty="0" smtClean="0"/>
            <a:t>Silnice pro mezinárodní provoz</a:t>
          </a:r>
          <a:endParaRPr lang="cs-CZ" dirty="0"/>
        </a:p>
      </dgm:t>
    </dgm:pt>
    <dgm:pt modelId="{C2CBA8AE-664C-4BCB-AE66-BD4C30BF3814}" type="parTrans" cxnId="{6A248DB0-BD5D-4C37-93BE-D99B055F3BD8}">
      <dgm:prSet/>
      <dgm:spPr/>
      <dgm:t>
        <a:bodyPr/>
        <a:lstStyle/>
        <a:p>
          <a:endParaRPr lang="cs-CZ"/>
        </a:p>
      </dgm:t>
    </dgm:pt>
    <dgm:pt modelId="{80E9339D-3AF0-4FC5-BD27-08197CC2101B}" type="sibTrans" cxnId="{6A248DB0-BD5D-4C37-93BE-D99B055F3BD8}">
      <dgm:prSet/>
      <dgm:spPr/>
      <dgm:t>
        <a:bodyPr/>
        <a:lstStyle/>
        <a:p>
          <a:endParaRPr lang="cs-CZ"/>
        </a:p>
      </dgm:t>
    </dgm:pt>
    <dgm:pt modelId="{420D2093-0CA3-4852-9066-F3FFA64284F0}">
      <dgm:prSet phldrT="[Text]"/>
      <dgm:spPr/>
      <dgm:t>
        <a:bodyPr/>
        <a:lstStyle/>
        <a:p>
          <a:r>
            <a:rPr lang="cs-CZ" dirty="0" smtClean="0"/>
            <a:t>R 35</a:t>
          </a:r>
          <a:endParaRPr lang="cs-CZ" dirty="0"/>
        </a:p>
      </dgm:t>
    </dgm:pt>
    <dgm:pt modelId="{EDFABDA6-AD74-41D9-A0F7-0F35DB56E859}" type="parTrans" cxnId="{175BFD39-61E9-4A20-9477-A9CB343C5F99}">
      <dgm:prSet/>
      <dgm:spPr/>
      <dgm:t>
        <a:bodyPr/>
        <a:lstStyle/>
        <a:p>
          <a:endParaRPr lang="cs-CZ"/>
        </a:p>
      </dgm:t>
    </dgm:pt>
    <dgm:pt modelId="{A39F14AC-62E2-4493-BBE2-821D17DB43E4}" type="sibTrans" cxnId="{175BFD39-61E9-4A20-9477-A9CB343C5F99}">
      <dgm:prSet/>
      <dgm:spPr/>
      <dgm:t>
        <a:bodyPr/>
        <a:lstStyle/>
        <a:p>
          <a:endParaRPr lang="cs-CZ"/>
        </a:p>
      </dgm:t>
    </dgm:pt>
    <dgm:pt modelId="{5DB3689D-EDC1-4CC7-BB21-BDB57CAF3505}">
      <dgm:prSet phldrT="[Text]"/>
      <dgm:spPr/>
      <dgm:t>
        <a:bodyPr/>
        <a:lstStyle/>
        <a:p>
          <a:r>
            <a:rPr lang="cs-CZ" dirty="0" smtClean="0"/>
            <a:t>E 65</a:t>
          </a:r>
          <a:endParaRPr lang="cs-CZ" dirty="0"/>
        </a:p>
      </dgm:t>
    </dgm:pt>
    <dgm:pt modelId="{DEDCF322-3D6C-4D7F-AF84-0CE3E4816CE2}" type="parTrans" cxnId="{97F34EAB-5C66-4754-B7D1-0CC9F9B8CB40}">
      <dgm:prSet/>
      <dgm:spPr/>
      <dgm:t>
        <a:bodyPr/>
        <a:lstStyle/>
        <a:p>
          <a:endParaRPr lang="cs-CZ"/>
        </a:p>
      </dgm:t>
    </dgm:pt>
    <dgm:pt modelId="{52770B01-1AB5-4A78-9348-4A4E721C8BCB}" type="sibTrans" cxnId="{97F34EAB-5C66-4754-B7D1-0CC9F9B8CB40}">
      <dgm:prSet/>
      <dgm:spPr/>
      <dgm:t>
        <a:bodyPr/>
        <a:lstStyle/>
        <a:p>
          <a:endParaRPr lang="cs-CZ"/>
        </a:p>
      </dgm:t>
    </dgm:pt>
    <dgm:pt modelId="{5A0CBA71-E136-4420-B049-5F1375C05A51}">
      <dgm:prSet/>
      <dgm:spPr/>
      <dgm:t>
        <a:bodyPr/>
        <a:lstStyle/>
        <a:p>
          <a:r>
            <a:rPr lang="cs-CZ" dirty="0" smtClean="0"/>
            <a:t>Liberec</a:t>
          </a:r>
          <a:endParaRPr lang="cs-CZ" dirty="0"/>
        </a:p>
      </dgm:t>
    </dgm:pt>
    <dgm:pt modelId="{907AC11C-BC3B-4DAB-882E-6E3445707EA5}" type="parTrans" cxnId="{596677F6-EED2-4A23-8E33-C27C69B3DBDA}">
      <dgm:prSet/>
      <dgm:spPr/>
      <dgm:t>
        <a:bodyPr/>
        <a:lstStyle/>
        <a:p>
          <a:endParaRPr lang="cs-CZ"/>
        </a:p>
      </dgm:t>
    </dgm:pt>
    <dgm:pt modelId="{1DBFA81D-5E1B-47A2-8222-ABFE9121F38F}" type="sibTrans" cxnId="{596677F6-EED2-4A23-8E33-C27C69B3DBDA}">
      <dgm:prSet/>
      <dgm:spPr/>
      <dgm:t>
        <a:bodyPr/>
        <a:lstStyle/>
        <a:p>
          <a:endParaRPr lang="cs-CZ"/>
        </a:p>
      </dgm:t>
    </dgm:pt>
    <dgm:pt modelId="{9DCAB07A-4C1C-44A8-B22F-B3793CBFA9E5}">
      <dgm:prSet/>
      <dgm:spPr/>
      <dgm:t>
        <a:bodyPr/>
        <a:lstStyle/>
        <a:p>
          <a:r>
            <a:rPr lang="cs-CZ" dirty="0" smtClean="0"/>
            <a:t>Turnov</a:t>
          </a:r>
          <a:endParaRPr lang="cs-CZ" dirty="0"/>
        </a:p>
      </dgm:t>
    </dgm:pt>
    <dgm:pt modelId="{815890E2-D1C0-4462-8997-48FE025CA814}" type="parTrans" cxnId="{54AEB5D4-EC6F-42DF-945D-A43CC9197633}">
      <dgm:prSet/>
      <dgm:spPr/>
      <dgm:t>
        <a:bodyPr/>
        <a:lstStyle/>
        <a:p>
          <a:endParaRPr lang="cs-CZ"/>
        </a:p>
      </dgm:t>
    </dgm:pt>
    <dgm:pt modelId="{5C2221EC-3176-4F0F-B072-77BD9A6F26BD}" type="sibTrans" cxnId="{54AEB5D4-EC6F-42DF-945D-A43CC9197633}">
      <dgm:prSet/>
      <dgm:spPr/>
      <dgm:t>
        <a:bodyPr/>
        <a:lstStyle/>
        <a:p>
          <a:endParaRPr lang="cs-CZ"/>
        </a:p>
      </dgm:t>
    </dgm:pt>
    <dgm:pt modelId="{362FC5C2-689C-48CF-A8A6-06FED7D64A82}">
      <dgm:prSet/>
      <dgm:spPr/>
      <dgm:t>
        <a:bodyPr/>
        <a:lstStyle/>
        <a:p>
          <a:r>
            <a:rPr lang="cs-CZ" dirty="0" smtClean="0"/>
            <a:t>Hradec</a:t>
          </a:r>
        </a:p>
        <a:p>
          <a:r>
            <a:rPr lang="cs-CZ" dirty="0" smtClean="0"/>
            <a:t>Králové</a:t>
          </a:r>
          <a:endParaRPr lang="cs-CZ" dirty="0"/>
        </a:p>
      </dgm:t>
    </dgm:pt>
    <dgm:pt modelId="{2CA01DDB-6750-454F-BE71-6CEC529F27AC}" type="parTrans" cxnId="{64199FAA-B7DD-404B-951E-A9FE7C910F44}">
      <dgm:prSet/>
      <dgm:spPr/>
      <dgm:t>
        <a:bodyPr/>
        <a:lstStyle/>
        <a:p>
          <a:endParaRPr lang="cs-CZ"/>
        </a:p>
      </dgm:t>
    </dgm:pt>
    <dgm:pt modelId="{EDB81F38-50A6-473B-99F6-EE348B4B8911}" type="sibTrans" cxnId="{64199FAA-B7DD-404B-951E-A9FE7C910F44}">
      <dgm:prSet/>
      <dgm:spPr/>
      <dgm:t>
        <a:bodyPr/>
        <a:lstStyle/>
        <a:p>
          <a:endParaRPr lang="cs-CZ"/>
        </a:p>
      </dgm:t>
    </dgm:pt>
    <dgm:pt modelId="{38E7474C-E69E-4A63-BDFB-632C1E0729AD}">
      <dgm:prSet/>
      <dgm:spPr/>
      <dgm:t>
        <a:bodyPr/>
        <a:lstStyle/>
        <a:p>
          <a:r>
            <a:rPr lang="cs-CZ" dirty="0" smtClean="0"/>
            <a:t>Praha</a:t>
          </a:r>
          <a:endParaRPr lang="cs-CZ" dirty="0"/>
        </a:p>
      </dgm:t>
    </dgm:pt>
    <dgm:pt modelId="{7483CE20-28D5-49F9-BB13-B4B9A2C6B991}" type="parTrans" cxnId="{A9361A96-57ED-46AD-977E-4F5960D7DD6E}">
      <dgm:prSet/>
      <dgm:spPr/>
      <dgm:t>
        <a:bodyPr/>
        <a:lstStyle/>
        <a:p>
          <a:endParaRPr lang="cs-CZ"/>
        </a:p>
      </dgm:t>
    </dgm:pt>
    <dgm:pt modelId="{F923B33D-9DC9-4644-8A12-2F29EDA7BBEF}" type="sibTrans" cxnId="{A9361A96-57ED-46AD-977E-4F5960D7DD6E}">
      <dgm:prSet/>
      <dgm:spPr/>
      <dgm:t>
        <a:bodyPr/>
        <a:lstStyle/>
        <a:p>
          <a:endParaRPr lang="cs-CZ"/>
        </a:p>
      </dgm:t>
    </dgm:pt>
    <dgm:pt modelId="{F2A37DDC-202D-4FCF-AE2F-AC4D7AF9FE40}">
      <dgm:prSet/>
      <dgm:spPr/>
      <dgm:t>
        <a:bodyPr/>
        <a:lstStyle/>
        <a:p>
          <a:r>
            <a:rPr lang="cs-CZ" dirty="0" smtClean="0"/>
            <a:t>Turnov</a:t>
          </a:r>
          <a:endParaRPr lang="cs-CZ" dirty="0"/>
        </a:p>
      </dgm:t>
    </dgm:pt>
    <dgm:pt modelId="{1CD3FA31-C6B5-4F56-BEC5-34499ACD5066}" type="parTrans" cxnId="{E97E9DAD-8BB0-4FC4-989B-F59EECB2F60A}">
      <dgm:prSet/>
      <dgm:spPr/>
      <dgm:t>
        <a:bodyPr/>
        <a:lstStyle/>
        <a:p>
          <a:endParaRPr lang="cs-CZ"/>
        </a:p>
      </dgm:t>
    </dgm:pt>
    <dgm:pt modelId="{ACCDB5BD-3203-4698-9659-00EC6FC32A3E}" type="sibTrans" cxnId="{E97E9DAD-8BB0-4FC4-989B-F59EECB2F60A}">
      <dgm:prSet/>
      <dgm:spPr/>
      <dgm:t>
        <a:bodyPr/>
        <a:lstStyle/>
        <a:p>
          <a:endParaRPr lang="cs-CZ"/>
        </a:p>
      </dgm:t>
    </dgm:pt>
    <dgm:pt modelId="{F24D7A12-3CBC-4B66-882C-C31F6CFF5BC6}">
      <dgm:prSet/>
      <dgm:spPr/>
      <dgm:t>
        <a:bodyPr/>
        <a:lstStyle/>
        <a:p>
          <a:r>
            <a:rPr lang="cs-CZ" dirty="0" smtClean="0"/>
            <a:t>Harrachov</a:t>
          </a:r>
          <a:endParaRPr lang="cs-CZ" dirty="0"/>
        </a:p>
      </dgm:t>
    </dgm:pt>
    <dgm:pt modelId="{2DA7C7B9-AB7D-4F7B-B059-40C05B55DFBE}" type="parTrans" cxnId="{44295316-216E-45A2-B232-4887DB6ED24C}">
      <dgm:prSet/>
      <dgm:spPr/>
      <dgm:t>
        <a:bodyPr/>
        <a:lstStyle/>
        <a:p>
          <a:endParaRPr lang="cs-CZ"/>
        </a:p>
      </dgm:t>
    </dgm:pt>
    <dgm:pt modelId="{43DE3871-7B1D-4D69-9D03-F257956055BC}" type="sibTrans" cxnId="{44295316-216E-45A2-B232-4887DB6ED24C}">
      <dgm:prSet/>
      <dgm:spPr/>
      <dgm:t>
        <a:bodyPr/>
        <a:lstStyle/>
        <a:p>
          <a:endParaRPr lang="cs-CZ"/>
        </a:p>
      </dgm:t>
    </dgm:pt>
    <dgm:pt modelId="{72BD633D-9EC5-49E4-98D1-883896E2A697}">
      <dgm:prSet/>
      <dgm:spPr/>
      <dgm:t>
        <a:bodyPr/>
        <a:lstStyle/>
        <a:p>
          <a:r>
            <a:rPr lang="cs-CZ" b="0" dirty="0" smtClean="0"/>
            <a:t>Olomouc</a:t>
          </a:r>
          <a:endParaRPr lang="cs-CZ" b="0" dirty="0"/>
        </a:p>
      </dgm:t>
    </dgm:pt>
    <dgm:pt modelId="{4F6A1F93-C4E0-4CCD-8FF1-90BEB59A362B}" type="parTrans" cxnId="{9A029170-5C54-43B8-86F1-07E5CB2603FF}">
      <dgm:prSet/>
      <dgm:spPr/>
      <dgm:t>
        <a:bodyPr/>
        <a:lstStyle/>
        <a:p>
          <a:endParaRPr lang="cs-CZ"/>
        </a:p>
      </dgm:t>
    </dgm:pt>
    <dgm:pt modelId="{B7238E5E-9772-4FD1-9E74-8890657FD35A}" type="sibTrans" cxnId="{9A029170-5C54-43B8-86F1-07E5CB2603FF}">
      <dgm:prSet/>
      <dgm:spPr/>
      <dgm:t>
        <a:bodyPr/>
        <a:lstStyle/>
        <a:p>
          <a:endParaRPr lang="cs-CZ"/>
        </a:p>
      </dgm:t>
    </dgm:pt>
    <dgm:pt modelId="{3462A62D-7EB7-4E4C-BAF7-1990C7545810}">
      <dgm:prSet/>
      <dgm:spPr/>
      <dgm:t>
        <a:bodyPr/>
        <a:lstStyle/>
        <a:p>
          <a:r>
            <a:rPr lang="cs-CZ" dirty="0" smtClean="0"/>
            <a:t>Szczecin</a:t>
          </a:r>
          <a:endParaRPr lang="cs-CZ" dirty="0"/>
        </a:p>
      </dgm:t>
    </dgm:pt>
    <dgm:pt modelId="{A208D228-9C97-4212-8DED-5DF63AA4016F}" type="parTrans" cxnId="{1A97A980-A79B-4476-98D5-B909B7B935F1}">
      <dgm:prSet/>
      <dgm:spPr/>
      <dgm:t>
        <a:bodyPr/>
        <a:lstStyle/>
        <a:p>
          <a:endParaRPr lang="cs-CZ"/>
        </a:p>
      </dgm:t>
    </dgm:pt>
    <dgm:pt modelId="{1CACDEDA-2304-4BAE-B5C4-CDE585C628E6}" type="sibTrans" cxnId="{1A97A980-A79B-4476-98D5-B909B7B935F1}">
      <dgm:prSet/>
      <dgm:spPr/>
      <dgm:t>
        <a:bodyPr/>
        <a:lstStyle/>
        <a:p>
          <a:endParaRPr lang="cs-CZ"/>
        </a:p>
      </dgm:t>
    </dgm:pt>
    <dgm:pt modelId="{69980BE5-9D8A-4E3F-9173-4CC2BF846CBD}" type="pres">
      <dgm:prSet presAssocID="{793E5AE4-E37C-4CCC-9D7D-7201C47E4013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7EA62F0E-A1D7-4C0D-B86E-C28D555AE4B4}" type="pres">
      <dgm:prSet presAssocID="{06ECE0FB-15EF-4215-B348-4C9B5C8CBB98}" presName="hierRoot1" presStyleCnt="0">
        <dgm:presLayoutVars>
          <dgm:hierBranch/>
        </dgm:presLayoutVars>
      </dgm:prSet>
      <dgm:spPr/>
    </dgm:pt>
    <dgm:pt modelId="{46A9E570-5B66-4573-9BEF-16CFA925108A}" type="pres">
      <dgm:prSet presAssocID="{06ECE0FB-15EF-4215-B348-4C9B5C8CBB98}" presName="rootComposite1" presStyleCnt="0"/>
      <dgm:spPr/>
    </dgm:pt>
    <dgm:pt modelId="{A641A466-EA18-4970-98A0-8EB91868D70A}" type="pres">
      <dgm:prSet presAssocID="{06ECE0FB-15EF-4215-B348-4C9B5C8CBB98}" presName="rootText1" presStyleLbl="node0" presStyleIdx="0" presStyleCnt="1" custScaleX="22306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9446959-38A5-49B0-A186-9E63F0FDB9C8}" type="pres">
      <dgm:prSet presAssocID="{06ECE0FB-15EF-4215-B348-4C9B5C8CBB98}" presName="rootConnector1" presStyleLbl="node1" presStyleIdx="0" presStyleCnt="0"/>
      <dgm:spPr/>
      <dgm:t>
        <a:bodyPr/>
        <a:lstStyle/>
        <a:p>
          <a:endParaRPr lang="cs-CZ"/>
        </a:p>
      </dgm:t>
    </dgm:pt>
    <dgm:pt modelId="{E9251FDB-B70A-4E18-832A-A1A37825322D}" type="pres">
      <dgm:prSet presAssocID="{06ECE0FB-15EF-4215-B348-4C9B5C8CBB98}" presName="hierChild2" presStyleCnt="0"/>
      <dgm:spPr/>
    </dgm:pt>
    <dgm:pt modelId="{0F07E421-ABC1-489C-A92A-17B5AAB2F08B}" type="pres">
      <dgm:prSet presAssocID="{EDFABDA6-AD74-41D9-A0F7-0F35DB56E859}" presName="Name35" presStyleLbl="parChTrans1D2" presStyleIdx="0" presStyleCnt="2"/>
      <dgm:spPr/>
      <dgm:t>
        <a:bodyPr/>
        <a:lstStyle/>
        <a:p>
          <a:endParaRPr lang="cs-CZ"/>
        </a:p>
      </dgm:t>
    </dgm:pt>
    <dgm:pt modelId="{58909D74-7C4F-42E3-9E4C-74D931752ECD}" type="pres">
      <dgm:prSet presAssocID="{420D2093-0CA3-4852-9066-F3FFA64284F0}" presName="hierRoot2" presStyleCnt="0">
        <dgm:presLayoutVars>
          <dgm:hierBranch val="l"/>
        </dgm:presLayoutVars>
      </dgm:prSet>
      <dgm:spPr/>
    </dgm:pt>
    <dgm:pt modelId="{EA529C41-222D-4B17-9426-2E70AC3B61B1}" type="pres">
      <dgm:prSet presAssocID="{420D2093-0CA3-4852-9066-F3FFA64284F0}" presName="rootComposite" presStyleCnt="0"/>
      <dgm:spPr/>
    </dgm:pt>
    <dgm:pt modelId="{3DABC288-53FA-4734-93AE-8D396BDCF1A1}" type="pres">
      <dgm:prSet presAssocID="{420D2093-0CA3-4852-9066-F3FFA64284F0}" presName="rootText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1B41042-2DE1-4EDB-A1C7-55027D02CDA4}" type="pres">
      <dgm:prSet presAssocID="{420D2093-0CA3-4852-9066-F3FFA64284F0}" presName="rootConnector" presStyleLbl="node2" presStyleIdx="0" presStyleCnt="2"/>
      <dgm:spPr/>
      <dgm:t>
        <a:bodyPr/>
        <a:lstStyle/>
        <a:p>
          <a:endParaRPr lang="cs-CZ"/>
        </a:p>
      </dgm:t>
    </dgm:pt>
    <dgm:pt modelId="{B0EA76FA-1D07-451B-896F-98D0D854BDA3}" type="pres">
      <dgm:prSet presAssocID="{420D2093-0CA3-4852-9066-F3FFA64284F0}" presName="hierChild4" presStyleCnt="0"/>
      <dgm:spPr/>
    </dgm:pt>
    <dgm:pt modelId="{B17574F6-6422-4802-8744-E76BCFE1A288}" type="pres">
      <dgm:prSet presAssocID="{907AC11C-BC3B-4DAB-882E-6E3445707EA5}" presName="Name50" presStyleLbl="parChTrans1D3" presStyleIdx="0" presStyleCnt="8"/>
      <dgm:spPr/>
      <dgm:t>
        <a:bodyPr/>
        <a:lstStyle/>
        <a:p>
          <a:endParaRPr lang="cs-CZ"/>
        </a:p>
      </dgm:t>
    </dgm:pt>
    <dgm:pt modelId="{4D9D4922-8987-46AA-8F57-FF525B6F11D3}" type="pres">
      <dgm:prSet presAssocID="{5A0CBA71-E136-4420-B049-5F1375C05A51}" presName="hierRoot2" presStyleCnt="0">
        <dgm:presLayoutVars>
          <dgm:hierBranch val="init"/>
        </dgm:presLayoutVars>
      </dgm:prSet>
      <dgm:spPr/>
    </dgm:pt>
    <dgm:pt modelId="{7675764C-5C7F-491C-9E0D-A8DCF4C63EED}" type="pres">
      <dgm:prSet presAssocID="{5A0CBA71-E136-4420-B049-5F1375C05A51}" presName="rootComposite" presStyleCnt="0"/>
      <dgm:spPr/>
    </dgm:pt>
    <dgm:pt modelId="{3290CC6E-E75D-4CE4-840C-A5CFC3BF0EAE}" type="pres">
      <dgm:prSet presAssocID="{5A0CBA71-E136-4420-B049-5F1375C05A51}" presName="rootText" presStyleLbl="node3" presStyleIdx="0" presStyleCnt="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BC51FF7-59C7-4C77-866A-555467DB0F1A}" type="pres">
      <dgm:prSet presAssocID="{5A0CBA71-E136-4420-B049-5F1375C05A51}" presName="rootConnector" presStyleLbl="node3" presStyleIdx="0" presStyleCnt="8"/>
      <dgm:spPr/>
      <dgm:t>
        <a:bodyPr/>
        <a:lstStyle/>
        <a:p>
          <a:endParaRPr lang="cs-CZ"/>
        </a:p>
      </dgm:t>
    </dgm:pt>
    <dgm:pt modelId="{60C6713B-50F1-41E8-B651-F0C32287EBFE}" type="pres">
      <dgm:prSet presAssocID="{5A0CBA71-E136-4420-B049-5F1375C05A51}" presName="hierChild4" presStyleCnt="0"/>
      <dgm:spPr/>
    </dgm:pt>
    <dgm:pt modelId="{695A531C-3BB3-478F-98F5-0072D7F36D26}" type="pres">
      <dgm:prSet presAssocID="{5A0CBA71-E136-4420-B049-5F1375C05A51}" presName="hierChild5" presStyleCnt="0"/>
      <dgm:spPr/>
    </dgm:pt>
    <dgm:pt modelId="{7993CBED-7A5D-4089-AA46-6B9D3366B340}" type="pres">
      <dgm:prSet presAssocID="{815890E2-D1C0-4462-8997-48FE025CA814}" presName="Name50" presStyleLbl="parChTrans1D3" presStyleIdx="1" presStyleCnt="8"/>
      <dgm:spPr/>
      <dgm:t>
        <a:bodyPr/>
        <a:lstStyle/>
        <a:p>
          <a:endParaRPr lang="cs-CZ"/>
        </a:p>
      </dgm:t>
    </dgm:pt>
    <dgm:pt modelId="{CD9E9B6E-3104-474B-88A5-0F94D0FAC675}" type="pres">
      <dgm:prSet presAssocID="{9DCAB07A-4C1C-44A8-B22F-B3793CBFA9E5}" presName="hierRoot2" presStyleCnt="0">
        <dgm:presLayoutVars>
          <dgm:hierBranch val="init"/>
        </dgm:presLayoutVars>
      </dgm:prSet>
      <dgm:spPr/>
    </dgm:pt>
    <dgm:pt modelId="{C2F4E5B5-42C3-4BB3-A478-F7FF80CDC445}" type="pres">
      <dgm:prSet presAssocID="{9DCAB07A-4C1C-44A8-B22F-B3793CBFA9E5}" presName="rootComposite" presStyleCnt="0"/>
      <dgm:spPr/>
    </dgm:pt>
    <dgm:pt modelId="{FFBB04B2-4D71-4EC3-8CA0-F858567AA8FE}" type="pres">
      <dgm:prSet presAssocID="{9DCAB07A-4C1C-44A8-B22F-B3793CBFA9E5}" presName="rootText" presStyleLbl="node3" presStyleIdx="1" presStyleCnt="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20E0498-1D5A-4659-B971-81EDB1BD1722}" type="pres">
      <dgm:prSet presAssocID="{9DCAB07A-4C1C-44A8-B22F-B3793CBFA9E5}" presName="rootConnector" presStyleLbl="node3" presStyleIdx="1" presStyleCnt="8"/>
      <dgm:spPr/>
      <dgm:t>
        <a:bodyPr/>
        <a:lstStyle/>
        <a:p>
          <a:endParaRPr lang="cs-CZ"/>
        </a:p>
      </dgm:t>
    </dgm:pt>
    <dgm:pt modelId="{B7487C46-E6DF-404F-88A5-5DDF9ECB3E1F}" type="pres">
      <dgm:prSet presAssocID="{9DCAB07A-4C1C-44A8-B22F-B3793CBFA9E5}" presName="hierChild4" presStyleCnt="0"/>
      <dgm:spPr/>
    </dgm:pt>
    <dgm:pt modelId="{2A97C763-FC95-4813-93C2-FCFEB8902738}" type="pres">
      <dgm:prSet presAssocID="{9DCAB07A-4C1C-44A8-B22F-B3793CBFA9E5}" presName="hierChild5" presStyleCnt="0"/>
      <dgm:spPr/>
    </dgm:pt>
    <dgm:pt modelId="{5F2F2BCA-260F-41A4-9148-49300F237716}" type="pres">
      <dgm:prSet presAssocID="{2CA01DDB-6750-454F-BE71-6CEC529F27AC}" presName="Name50" presStyleLbl="parChTrans1D3" presStyleIdx="2" presStyleCnt="8"/>
      <dgm:spPr/>
      <dgm:t>
        <a:bodyPr/>
        <a:lstStyle/>
        <a:p>
          <a:endParaRPr lang="cs-CZ"/>
        </a:p>
      </dgm:t>
    </dgm:pt>
    <dgm:pt modelId="{7381275C-3069-4518-907B-4446364340B7}" type="pres">
      <dgm:prSet presAssocID="{362FC5C2-689C-48CF-A8A6-06FED7D64A82}" presName="hierRoot2" presStyleCnt="0">
        <dgm:presLayoutVars>
          <dgm:hierBranch val="init"/>
        </dgm:presLayoutVars>
      </dgm:prSet>
      <dgm:spPr/>
    </dgm:pt>
    <dgm:pt modelId="{74AD9720-7DCF-469E-95B5-27B14CAF7520}" type="pres">
      <dgm:prSet presAssocID="{362FC5C2-689C-48CF-A8A6-06FED7D64A82}" presName="rootComposite" presStyleCnt="0"/>
      <dgm:spPr/>
    </dgm:pt>
    <dgm:pt modelId="{C3D5A509-B91F-4B23-AB5F-18E0F8E0B76D}" type="pres">
      <dgm:prSet presAssocID="{362FC5C2-689C-48CF-A8A6-06FED7D64A82}" presName="rootText" presStyleLbl="node3" presStyleIdx="2" presStyleCnt="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962B8C9-7DD0-4999-9BEC-C284A69E8B02}" type="pres">
      <dgm:prSet presAssocID="{362FC5C2-689C-48CF-A8A6-06FED7D64A82}" presName="rootConnector" presStyleLbl="node3" presStyleIdx="2" presStyleCnt="8"/>
      <dgm:spPr/>
      <dgm:t>
        <a:bodyPr/>
        <a:lstStyle/>
        <a:p>
          <a:endParaRPr lang="cs-CZ"/>
        </a:p>
      </dgm:t>
    </dgm:pt>
    <dgm:pt modelId="{B73DD742-6357-4C0A-8261-A3BB03548D92}" type="pres">
      <dgm:prSet presAssocID="{362FC5C2-689C-48CF-A8A6-06FED7D64A82}" presName="hierChild4" presStyleCnt="0"/>
      <dgm:spPr/>
    </dgm:pt>
    <dgm:pt modelId="{E68D4FD5-AEC7-430A-93E7-AD11104A6123}" type="pres">
      <dgm:prSet presAssocID="{362FC5C2-689C-48CF-A8A6-06FED7D64A82}" presName="hierChild5" presStyleCnt="0"/>
      <dgm:spPr/>
    </dgm:pt>
    <dgm:pt modelId="{B5C89128-9F30-4FAE-B87D-A7623AFD20CA}" type="pres">
      <dgm:prSet presAssocID="{4F6A1F93-C4E0-4CCD-8FF1-90BEB59A362B}" presName="Name50" presStyleLbl="parChTrans1D3" presStyleIdx="3" presStyleCnt="8"/>
      <dgm:spPr/>
      <dgm:t>
        <a:bodyPr/>
        <a:lstStyle/>
        <a:p>
          <a:endParaRPr lang="cs-CZ"/>
        </a:p>
      </dgm:t>
    </dgm:pt>
    <dgm:pt modelId="{5F29BDD0-404D-4F3B-A0B2-6FFC2D46F422}" type="pres">
      <dgm:prSet presAssocID="{72BD633D-9EC5-49E4-98D1-883896E2A697}" presName="hierRoot2" presStyleCnt="0">
        <dgm:presLayoutVars>
          <dgm:hierBranch val="init"/>
        </dgm:presLayoutVars>
      </dgm:prSet>
      <dgm:spPr/>
    </dgm:pt>
    <dgm:pt modelId="{33AE1041-1EE7-4DC2-BEB8-A7E3FD35BDA5}" type="pres">
      <dgm:prSet presAssocID="{72BD633D-9EC5-49E4-98D1-883896E2A697}" presName="rootComposite" presStyleCnt="0"/>
      <dgm:spPr/>
    </dgm:pt>
    <dgm:pt modelId="{9AF0330F-5488-48E5-BD42-F8F8F90DBD36}" type="pres">
      <dgm:prSet presAssocID="{72BD633D-9EC5-49E4-98D1-883896E2A697}" presName="rootText" presStyleLbl="node3" presStyleIdx="3" presStyleCnt="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FBC4FFF-1A08-4C5B-A217-30ED447A139C}" type="pres">
      <dgm:prSet presAssocID="{72BD633D-9EC5-49E4-98D1-883896E2A697}" presName="rootConnector" presStyleLbl="node3" presStyleIdx="3" presStyleCnt="8"/>
      <dgm:spPr/>
      <dgm:t>
        <a:bodyPr/>
        <a:lstStyle/>
        <a:p>
          <a:endParaRPr lang="cs-CZ"/>
        </a:p>
      </dgm:t>
    </dgm:pt>
    <dgm:pt modelId="{D12DD623-931C-4967-B13E-99D83B7EA35D}" type="pres">
      <dgm:prSet presAssocID="{72BD633D-9EC5-49E4-98D1-883896E2A697}" presName="hierChild4" presStyleCnt="0"/>
      <dgm:spPr/>
    </dgm:pt>
    <dgm:pt modelId="{758EEFAE-F97A-4AAB-9DAF-985DE6C9A579}" type="pres">
      <dgm:prSet presAssocID="{72BD633D-9EC5-49E4-98D1-883896E2A697}" presName="hierChild5" presStyleCnt="0"/>
      <dgm:spPr/>
    </dgm:pt>
    <dgm:pt modelId="{012C028F-47AF-45D9-922C-5BD1626198C6}" type="pres">
      <dgm:prSet presAssocID="{420D2093-0CA3-4852-9066-F3FFA64284F0}" presName="hierChild5" presStyleCnt="0"/>
      <dgm:spPr/>
    </dgm:pt>
    <dgm:pt modelId="{1E156A13-3F25-4D9D-BA6F-0C9C2C3F0B4E}" type="pres">
      <dgm:prSet presAssocID="{DEDCF322-3D6C-4D7F-AF84-0CE3E4816CE2}" presName="Name35" presStyleLbl="parChTrans1D2" presStyleIdx="1" presStyleCnt="2"/>
      <dgm:spPr/>
      <dgm:t>
        <a:bodyPr/>
        <a:lstStyle/>
        <a:p>
          <a:endParaRPr lang="cs-CZ"/>
        </a:p>
      </dgm:t>
    </dgm:pt>
    <dgm:pt modelId="{7CE40AED-5592-4807-B985-AB3430A3D280}" type="pres">
      <dgm:prSet presAssocID="{5DB3689D-EDC1-4CC7-BB21-BDB57CAF3505}" presName="hierRoot2" presStyleCnt="0">
        <dgm:presLayoutVars>
          <dgm:hierBranch val="init"/>
        </dgm:presLayoutVars>
      </dgm:prSet>
      <dgm:spPr/>
    </dgm:pt>
    <dgm:pt modelId="{05DB2050-1D38-49BA-8211-4308BF7586A1}" type="pres">
      <dgm:prSet presAssocID="{5DB3689D-EDC1-4CC7-BB21-BDB57CAF3505}" presName="rootComposite" presStyleCnt="0"/>
      <dgm:spPr/>
    </dgm:pt>
    <dgm:pt modelId="{C5137DD1-CC7D-4EAF-9C16-03A99D34B18B}" type="pres">
      <dgm:prSet presAssocID="{5DB3689D-EDC1-4CC7-BB21-BDB57CAF3505}" presName="rootText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E2830DC-ABD1-40B0-BE53-BFD387FEF173}" type="pres">
      <dgm:prSet presAssocID="{5DB3689D-EDC1-4CC7-BB21-BDB57CAF3505}" presName="rootConnector" presStyleLbl="node2" presStyleIdx="1" presStyleCnt="2"/>
      <dgm:spPr/>
      <dgm:t>
        <a:bodyPr/>
        <a:lstStyle/>
        <a:p>
          <a:endParaRPr lang="cs-CZ"/>
        </a:p>
      </dgm:t>
    </dgm:pt>
    <dgm:pt modelId="{CBD8986B-E7CC-447B-B440-F62F0886382F}" type="pres">
      <dgm:prSet presAssocID="{5DB3689D-EDC1-4CC7-BB21-BDB57CAF3505}" presName="hierChild4" presStyleCnt="0"/>
      <dgm:spPr/>
    </dgm:pt>
    <dgm:pt modelId="{B9F8F942-26EC-4DE2-8D87-068A0666F40A}" type="pres">
      <dgm:prSet presAssocID="{7483CE20-28D5-49F9-BB13-B4B9A2C6B991}" presName="Name37" presStyleLbl="parChTrans1D3" presStyleIdx="4" presStyleCnt="8"/>
      <dgm:spPr/>
      <dgm:t>
        <a:bodyPr/>
        <a:lstStyle/>
        <a:p>
          <a:endParaRPr lang="cs-CZ"/>
        </a:p>
      </dgm:t>
    </dgm:pt>
    <dgm:pt modelId="{42AEB062-AC42-4AF9-B671-2958E22B9A8F}" type="pres">
      <dgm:prSet presAssocID="{38E7474C-E69E-4A63-BDFB-632C1E0729AD}" presName="hierRoot2" presStyleCnt="0">
        <dgm:presLayoutVars>
          <dgm:hierBranch val="init"/>
        </dgm:presLayoutVars>
      </dgm:prSet>
      <dgm:spPr/>
    </dgm:pt>
    <dgm:pt modelId="{E235FA48-92D2-484A-A45D-26D233C20ABB}" type="pres">
      <dgm:prSet presAssocID="{38E7474C-E69E-4A63-BDFB-632C1E0729AD}" presName="rootComposite" presStyleCnt="0"/>
      <dgm:spPr/>
    </dgm:pt>
    <dgm:pt modelId="{FAA57F1D-8F4E-4727-8FBA-69907DE64CD5}" type="pres">
      <dgm:prSet presAssocID="{38E7474C-E69E-4A63-BDFB-632C1E0729AD}" presName="rootText" presStyleLbl="node3" presStyleIdx="4" presStyleCnt="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81644F3-3795-4016-A177-EAB5C6EE67E0}" type="pres">
      <dgm:prSet presAssocID="{38E7474C-E69E-4A63-BDFB-632C1E0729AD}" presName="rootConnector" presStyleLbl="node3" presStyleIdx="4" presStyleCnt="8"/>
      <dgm:spPr/>
      <dgm:t>
        <a:bodyPr/>
        <a:lstStyle/>
        <a:p>
          <a:endParaRPr lang="cs-CZ"/>
        </a:p>
      </dgm:t>
    </dgm:pt>
    <dgm:pt modelId="{B4193DBC-C502-42C6-80F9-B026BDA79F3A}" type="pres">
      <dgm:prSet presAssocID="{38E7474C-E69E-4A63-BDFB-632C1E0729AD}" presName="hierChild4" presStyleCnt="0"/>
      <dgm:spPr/>
    </dgm:pt>
    <dgm:pt modelId="{1D277808-3930-4B7E-A2AE-A6EB30F2E4DA}" type="pres">
      <dgm:prSet presAssocID="{38E7474C-E69E-4A63-BDFB-632C1E0729AD}" presName="hierChild5" presStyleCnt="0"/>
      <dgm:spPr/>
    </dgm:pt>
    <dgm:pt modelId="{108B10B2-9C64-49AE-BF73-3E87FA0D37E9}" type="pres">
      <dgm:prSet presAssocID="{1CD3FA31-C6B5-4F56-BEC5-34499ACD5066}" presName="Name37" presStyleLbl="parChTrans1D3" presStyleIdx="5" presStyleCnt="8"/>
      <dgm:spPr/>
      <dgm:t>
        <a:bodyPr/>
        <a:lstStyle/>
        <a:p>
          <a:endParaRPr lang="cs-CZ"/>
        </a:p>
      </dgm:t>
    </dgm:pt>
    <dgm:pt modelId="{6B09A668-EEBF-48D7-A567-F00FBD28685A}" type="pres">
      <dgm:prSet presAssocID="{F2A37DDC-202D-4FCF-AE2F-AC4D7AF9FE40}" presName="hierRoot2" presStyleCnt="0">
        <dgm:presLayoutVars>
          <dgm:hierBranch val="init"/>
        </dgm:presLayoutVars>
      </dgm:prSet>
      <dgm:spPr/>
    </dgm:pt>
    <dgm:pt modelId="{250D7D17-F994-49FD-A7A0-8947305C0122}" type="pres">
      <dgm:prSet presAssocID="{F2A37DDC-202D-4FCF-AE2F-AC4D7AF9FE40}" presName="rootComposite" presStyleCnt="0"/>
      <dgm:spPr/>
    </dgm:pt>
    <dgm:pt modelId="{8F596693-AF6B-4556-8072-5583A2C78651}" type="pres">
      <dgm:prSet presAssocID="{F2A37DDC-202D-4FCF-AE2F-AC4D7AF9FE40}" presName="rootText" presStyleLbl="node3" presStyleIdx="5" presStyleCnt="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EDA8167-DF7E-4A0B-8D79-4B1D1201B50B}" type="pres">
      <dgm:prSet presAssocID="{F2A37DDC-202D-4FCF-AE2F-AC4D7AF9FE40}" presName="rootConnector" presStyleLbl="node3" presStyleIdx="5" presStyleCnt="8"/>
      <dgm:spPr/>
      <dgm:t>
        <a:bodyPr/>
        <a:lstStyle/>
        <a:p>
          <a:endParaRPr lang="cs-CZ"/>
        </a:p>
      </dgm:t>
    </dgm:pt>
    <dgm:pt modelId="{34D4D487-D433-4ABE-A9D7-EA6AA94F29B8}" type="pres">
      <dgm:prSet presAssocID="{F2A37DDC-202D-4FCF-AE2F-AC4D7AF9FE40}" presName="hierChild4" presStyleCnt="0"/>
      <dgm:spPr/>
    </dgm:pt>
    <dgm:pt modelId="{414371CB-4442-46BA-8EA7-7B3BAAC71E2A}" type="pres">
      <dgm:prSet presAssocID="{F2A37DDC-202D-4FCF-AE2F-AC4D7AF9FE40}" presName="hierChild5" presStyleCnt="0"/>
      <dgm:spPr/>
    </dgm:pt>
    <dgm:pt modelId="{0E8F0F88-DAC0-40C5-B364-369D1190945F}" type="pres">
      <dgm:prSet presAssocID="{2DA7C7B9-AB7D-4F7B-B059-40C05B55DFBE}" presName="Name37" presStyleLbl="parChTrans1D3" presStyleIdx="6" presStyleCnt="8"/>
      <dgm:spPr/>
      <dgm:t>
        <a:bodyPr/>
        <a:lstStyle/>
        <a:p>
          <a:endParaRPr lang="cs-CZ"/>
        </a:p>
      </dgm:t>
    </dgm:pt>
    <dgm:pt modelId="{E6010DCB-2BC3-4A82-B64D-235BFC2FEDE6}" type="pres">
      <dgm:prSet presAssocID="{F24D7A12-3CBC-4B66-882C-C31F6CFF5BC6}" presName="hierRoot2" presStyleCnt="0">
        <dgm:presLayoutVars>
          <dgm:hierBranch val="init"/>
        </dgm:presLayoutVars>
      </dgm:prSet>
      <dgm:spPr/>
    </dgm:pt>
    <dgm:pt modelId="{E948FE3C-BCF2-46AB-BE14-D223229EFF0E}" type="pres">
      <dgm:prSet presAssocID="{F24D7A12-3CBC-4B66-882C-C31F6CFF5BC6}" presName="rootComposite" presStyleCnt="0"/>
      <dgm:spPr/>
    </dgm:pt>
    <dgm:pt modelId="{24936133-04B7-450A-B060-5AEDD3BD97F3}" type="pres">
      <dgm:prSet presAssocID="{F24D7A12-3CBC-4B66-882C-C31F6CFF5BC6}" presName="rootText" presStyleLbl="node3" presStyleIdx="6" presStyleCnt="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06FBB53-8250-4647-8C8E-DA9A3B916FDA}" type="pres">
      <dgm:prSet presAssocID="{F24D7A12-3CBC-4B66-882C-C31F6CFF5BC6}" presName="rootConnector" presStyleLbl="node3" presStyleIdx="6" presStyleCnt="8"/>
      <dgm:spPr/>
      <dgm:t>
        <a:bodyPr/>
        <a:lstStyle/>
        <a:p>
          <a:endParaRPr lang="cs-CZ"/>
        </a:p>
      </dgm:t>
    </dgm:pt>
    <dgm:pt modelId="{18B8C25A-5C6C-4547-9252-A38B9A763320}" type="pres">
      <dgm:prSet presAssocID="{F24D7A12-3CBC-4B66-882C-C31F6CFF5BC6}" presName="hierChild4" presStyleCnt="0"/>
      <dgm:spPr/>
    </dgm:pt>
    <dgm:pt modelId="{B5C94B52-FFD0-4F5A-BD9C-F4CEAD599316}" type="pres">
      <dgm:prSet presAssocID="{F24D7A12-3CBC-4B66-882C-C31F6CFF5BC6}" presName="hierChild5" presStyleCnt="0"/>
      <dgm:spPr/>
    </dgm:pt>
    <dgm:pt modelId="{D9DF9619-DB2A-4767-A4AF-34CF85225F96}" type="pres">
      <dgm:prSet presAssocID="{A208D228-9C97-4212-8DED-5DF63AA4016F}" presName="Name37" presStyleLbl="parChTrans1D3" presStyleIdx="7" presStyleCnt="8"/>
      <dgm:spPr/>
      <dgm:t>
        <a:bodyPr/>
        <a:lstStyle/>
        <a:p>
          <a:endParaRPr lang="cs-CZ"/>
        </a:p>
      </dgm:t>
    </dgm:pt>
    <dgm:pt modelId="{6EE5BBC9-2DEC-446C-BE06-C2F65B724001}" type="pres">
      <dgm:prSet presAssocID="{3462A62D-7EB7-4E4C-BAF7-1990C7545810}" presName="hierRoot2" presStyleCnt="0">
        <dgm:presLayoutVars>
          <dgm:hierBranch val="init"/>
        </dgm:presLayoutVars>
      </dgm:prSet>
      <dgm:spPr/>
    </dgm:pt>
    <dgm:pt modelId="{568E7180-A098-422D-9DE8-65D9D1D33A09}" type="pres">
      <dgm:prSet presAssocID="{3462A62D-7EB7-4E4C-BAF7-1990C7545810}" presName="rootComposite" presStyleCnt="0"/>
      <dgm:spPr/>
    </dgm:pt>
    <dgm:pt modelId="{C5116B3B-9572-4420-9882-155F2A3F3E03}" type="pres">
      <dgm:prSet presAssocID="{3462A62D-7EB7-4E4C-BAF7-1990C7545810}" presName="rootText" presStyleLbl="node3" presStyleIdx="7" presStyleCnt="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B5A05FA-7C33-40C4-AAE9-33D1F6FF0FC6}" type="pres">
      <dgm:prSet presAssocID="{3462A62D-7EB7-4E4C-BAF7-1990C7545810}" presName="rootConnector" presStyleLbl="node3" presStyleIdx="7" presStyleCnt="8"/>
      <dgm:spPr/>
      <dgm:t>
        <a:bodyPr/>
        <a:lstStyle/>
        <a:p>
          <a:endParaRPr lang="cs-CZ"/>
        </a:p>
      </dgm:t>
    </dgm:pt>
    <dgm:pt modelId="{FD92F294-1733-4B97-9D06-7F24B5A2A6EE}" type="pres">
      <dgm:prSet presAssocID="{3462A62D-7EB7-4E4C-BAF7-1990C7545810}" presName="hierChild4" presStyleCnt="0"/>
      <dgm:spPr/>
    </dgm:pt>
    <dgm:pt modelId="{94CBF279-177A-433F-8048-EB78C2116395}" type="pres">
      <dgm:prSet presAssocID="{3462A62D-7EB7-4E4C-BAF7-1990C7545810}" presName="hierChild5" presStyleCnt="0"/>
      <dgm:spPr/>
    </dgm:pt>
    <dgm:pt modelId="{B7FEB692-6158-4A42-8FEB-656C49DC4803}" type="pres">
      <dgm:prSet presAssocID="{5DB3689D-EDC1-4CC7-BB21-BDB57CAF3505}" presName="hierChild5" presStyleCnt="0"/>
      <dgm:spPr/>
    </dgm:pt>
    <dgm:pt modelId="{33ABEE8C-D0A2-4E8D-B625-15803997228C}" type="pres">
      <dgm:prSet presAssocID="{06ECE0FB-15EF-4215-B348-4C9B5C8CBB98}" presName="hierChild3" presStyleCnt="0"/>
      <dgm:spPr/>
    </dgm:pt>
  </dgm:ptLst>
  <dgm:cxnLst>
    <dgm:cxn modelId="{64199FAA-B7DD-404B-951E-A9FE7C910F44}" srcId="{420D2093-0CA3-4852-9066-F3FFA64284F0}" destId="{362FC5C2-689C-48CF-A8A6-06FED7D64A82}" srcOrd="2" destOrd="0" parTransId="{2CA01DDB-6750-454F-BE71-6CEC529F27AC}" sibTransId="{EDB81F38-50A6-473B-99F6-EE348B4B8911}"/>
    <dgm:cxn modelId="{6A248DB0-BD5D-4C37-93BE-D99B055F3BD8}" srcId="{793E5AE4-E37C-4CCC-9D7D-7201C47E4013}" destId="{06ECE0FB-15EF-4215-B348-4C9B5C8CBB98}" srcOrd="0" destOrd="0" parTransId="{C2CBA8AE-664C-4BCB-AE66-BD4C30BF3814}" sibTransId="{80E9339D-3AF0-4FC5-BD27-08197CC2101B}"/>
    <dgm:cxn modelId="{B2A09F6C-6BA0-40CA-8130-A5DDA4557FBB}" type="presOf" srcId="{1CD3FA31-C6B5-4F56-BEC5-34499ACD5066}" destId="{108B10B2-9C64-49AE-BF73-3E87FA0D37E9}" srcOrd="0" destOrd="0" presId="urn:microsoft.com/office/officeart/2005/8/layout/orgChart1"/>
    <dgm:cxn modelId="{90EBD3CC-D248-4522-A673-14A7EFD969BE}" type="presOf" srcId="{420D2093-0CA3-4852-9066-F3FFA64284F0}" destId="{01B41042-2DE1-4EDB-A1C7-55027D02CDA4}" srcOrd="1" destOrd="0" presId="urn:microsoft.com/office/officeart/2005/8/layout/orgChart1"/>
    <dgm:cxn modelId="{DE55DA5D-126A-42FA-A1E9-4958FA059A78}" type="presOf" srcId="{907AC11C-BC3B-4DAB-882E-6E3445707EA5}" destId="{B17574F6-6422-4802-8744-E76BCFE1A288}" srcOrd="0" destOrd="0" presId="urn:microsoft.com/office/officeart/2005/8/layout/orgChart1"/>
    <dgm:cxn modelId="{D07E6FC2-4026-4191-BE00-B8BD5EB2316A}" type="presOf" srcId="{5DB3689D-EDC1-4CC7-BB21-BDB57CAF3505}" destId="{2E2830DC-ABD1-40B0-BE53-BFD387FEF173}" srcOrd="1" destOrd="0" presId="urn:microsoft.com/office/officeart/2005/8/layout/orgChart1"/>
    <dgm:cxn modelId="{7CB76887-BE7C-431E-AD4D-546E333E2903}" type="presOf" srcId="{793E5AE4-E37C-4CCC-9D7D-7201C47E4013}" destId="{69980BE5-9D8A-4E3F-9173-4CC2BF846CBD}" srcOrd="0" destOrd="0" presId="urn:microsoft.com/office/officeart/2005/8/layout/orgChart1"/>
    <dgm:cxn modelId="{ED932B3E-9E8E-4CAB-9E7D-50377634898A}" type="presOf" srcId="{362FC5C2-689C-48CF-A8A6-06FED7D64A82}" destId="{0962B8C9-7DD0-4999-9BEC-C284A69E8B02}" srcOrd="1" destOrd="0" presId="urn:microsoft.com/office/officeart/2005/8/layout/orgChart1"/>
    <dgm:cxn modelId="{A9361A96-57ED-46AD-977E-4F5960D7DD6E}" srcId="{5DB3689D-EDC1-4CC7-BB21-BDB57CAF3505}" destId="{38E7474C-E69E-4A63-BDFB-632C1E0729AD}" srcOrd="0" destOrd="0" parTransId="{7483CE20-28D5-49F9-BB13-B4B9A2C6B991}" sibTransId="{F923B33D-9DC9-4644-8A12-2F29EDA7BBEF}"/>
    <dgm:cxn modelId="{2D7A9F0F-296E-4750-A751-D1D6C99BBA82}" type="presOf" srcId="{420D2093-0CA3-4852-9066-F3FFA64284F0}" destId="{3DABC288-53FA-4734-93AE-8D396BDCF1A1}" srcOrd="0" destOrd="0" presId="urn:microsoft.com/office/officeart/2005/8/layout/orgChart1"/>
    <dgm:cxn modelId="{322E7E64-613F-4BB1-831C-6EA93FA70EFA}" type="presOf" srcId="{3462A62D-7EB7-4E4C-BAF7-1990C7545810}" destId="{5B5A05FA-7C33-40C4-AAE9-33D1F6FF0FC6}" srcOrd="1" destOrd="0" presId="urn:microsoft.com/office/officeart/2005/8/layout/orgChart1"/>
    <dgm:cxn modelId="{F094DB26-B939-4E86-927C-B13E62207465}" type="presOf" srcId="{DEDCF322-3D6C-4D7F-AF84-0CE3E4816CE2}" destId="{1E156A13-3F25-4D9D-BA6F-0C9C2C3F0B4E}" srcOrd="0" destOrd="0" presId="urn:microsoft.com/office/officeart/2005/8/layout/orgChart1"/>
    <dgm:cxn modelId="{3C85E695-3F2A-4F57-850E-1FB72E6F4B3E}" type="presOf" srcId="{2CA01DDB-6750-454F-BE71-6CEC529F27AC}" destId="{5F2F2BCA-260F-41A4-9148-49300F237716}" srcOrd="0" destOrd="0" presId="urn:microsoft.com/office/officeart/2005/8/layout/orgChart1"/>
    <dgm:cxn modelId="{CA8EFD76-2FEB-4DA8-B208-D196F0C0D344}" type="presOf" srcId="{9DCAB07A-4C1C-44A8-B22F-B3793CBFA9E5}" destId="{FFBB04B2-4D71-4EC3-8CA0-F858567AA8FE}" srcOrd="0" destOrd="0" presId="urn:microsoft.com/office/officeart/2005/8/layout/orgChart1"/>
    <dgm:cxn modelId="{9BC4850E-18EA-4D8D-8383-20E2A69C3E0C}" type="presOf" srcId="{F2A37DDC-202D-4FCF-AE2F-AC4D7AF9FE40}" destId="{DEDA8167-DF7E-4A0B-8D79-4B1D1201B50B}" srcOrd="1" destOrd="0" presId="urn:microsoft.com/office/officeart/2005/8/layout/orgChart1"/>
    <dgm:cxn modelId="{8FD414E9-8AA1-4F01-8185-8ADF75768657}" type="presOf" srcId="{72BD633D-9EC5-49E4-98D1-883896E2A697}" destId="{2FBC4FFF-1A08-4C5B-A217-30ED447A139C}" srcOrd="1" destOrd="0" presId="urn:microsoft.com/office/officeart/2005/8/layout/orgChart1"/>
    <dgm:cxn modelId="{1FC802CF-7C4D-49B5-BBE2-3D216160087C}" type="presOf" srcId="{2DA7C7B9-AB7D-4F7B-B059-40C05B55DFBE}" destId="{0E8F0F88-DAC0-40C5-B364-369D1190945F}" srcOrd="0" destOrd="0" presId="urn:microsoft.com/office/officeart/2005/8/layout/orgChart1"/>
    <dgm:cxn modelId="{9F03FFB5-1C8D-4EC4-ABB3-85F349A0DA60}" type="presOf" srcId="{5A0CBA71-E136-4420-B049-5F1375C05A51}" destId="{3290CC6E-E75D-4CE4-840C-A5CFC3BF0EAE}" srcOrd="0" destOrd="0" presId="urn:microsoft.com/office/officeart/2005/8/layout/orgChart1"/>
    <dgm:cxn modelId="{FD8ED10A-4B10-407D-A6F9-4C4CD59EDEAD}" type="presOf" srcId="{815890E2-D1C0-4462-8997-48FE025CA814}" destId="{7993CBED-7A5D-4089-AA46-6B9D3366B340}" srcOrd="0" destOrd="0" presId="urn:microsoft.com/office/officeart/2005/8/layout/orgChart1"/>
    <dgm:cxn modelId="{A593A966-A743-415A-BC27-8F7DC416E9AB}" type="presOf" srcId="{4F6A1F93-C4E0-4CCD-8FF1-90BEB59A362B}" destId="{B5C89128-9F30-4FAE-B87D-A7623AFD20CA}" srcOrd="0" destOrd="0" presId="urn:microsoft.com/office/officeart/2005/8/layout/orgChart1"/>
    <dgm:cxn modelId="{FFC0A7E2-D05A-41BD-9F84-6CA70BE36E7D}" type="presOf" srcId="{F2A37DDC-202D-4FCF-AE2F-AC4D7AF9FE40}" destId="{8F596693-AF6B-4556-8072-5583A2C78651}" srcOrd="0" destOrd="0" presId="urn:microsoft.com/office/officeart/2005/8/layout/orgChart1"/>
    <dgm:cxn modelId="{820901B3-0DDD-4074-BE72-15813D0B484F}" type="presOf" srcId="{EDFABDA6-AD74-41D9-A0F7-0F35DB56E859}" destId="{0F07E421-ABC1-489C-A92A-17B5AAB2F08B}" srcOrd="0" destOrd="0" presId="urn:microsoft.com/office/officeart/2005/8/layout/orgChart1"/>
    <dgm:cxn modelId="{AAAEF181-7365-4710-82D8-E84C09BAC0B0}" type="presOf" srcId="{06ECE0FB-15EF-4215-B348-4C9B5C8CBB98}" destId="{A641A466-EA18-4970-98A0-8EB91868D70A}" srcOrd="0" destOrd="0" presId="urn:microsoft.com/office/officeart/2005/8/layout/orgChart1"/>
    <dgm:cxn modelId="{ABFDB9B8-10E8-40E6-B67D-F0C05D5E2132}" type="presOf" srcId="{F24D7A12-3CBC-4B66-882C-C31F6CFF5BC6}" destId="{606FBB53-8250-4647-8C8E-DA9A3B916FDA}" srcOrd="1" destOrd="0" presId="urn:microsoft.com/office/officeart/2005/8/layout/orgChart1"/>
    <dgm:cxn modelId="{44295316-216E-45A2-B232-4887DB6ED24C}" srcId="{5DB3689D-EDC1-4CC7-BB21-BDB57CAF3505}" destId="{F24D7A12-3CBC-4B66-882C-C31F6CFF5BC6}" srcOrd="2" destOrd="0" parTransId="{2DA7C7B9-AB7D-4F7B-B059-40C05B55DFBE}" sibTransId="{43DE3871-7B1D-4D69-9D03-F257956055BC}"/>
    <dgm:cxn modelId="{97F34EAB-5C66-4754-B7D1-0CC9F9B8CB40}" srcId="{06ECE0FB-15EF-4215-B348-4C9B5C8CBB98}" destId="{5DB3689D-EDC1-4CC7-BB21-BDB57CAF3505}" srcOrd="1" destOrd="0" parTransId="{DEDCF322-3D6C-4D7F-AF84-0CE3E4816CE2}" sibTransId="{52770B01-1AB5-4A78-9348-4A4E721C8BCB}"/>
    <dgm:cxn modelId="{E97E9DAD-8BB0-4FC4-989B-F59EECB2F60A}" srcId="{5DB3689D-EDC1-4CC7-BB21-BDB57CAF3505}" destId="{F2A37DDC-202D-4FCF-AE2F-AC4D7AF9FE40}" srcOrd="1" destOrd="0" parTransId="{1CD3FA31-C6B5-4F56-BEC5-34499ACD5066}" sibTransId="{ACCDB5BD-3203-4698-9659-00EC6FC32A3E}"/>
    <dgm:cxn modelId="{4B1555B7-DA9F-4CF5-BB3E-1505675C4D5D}" type="presOf" srcId="{7483CE20-28D5-49F9-BB13-B4B9A2C6B991}" destId="{B9F8F942-26EC-4DE2-8D87-068A0666F40A}" srcOrd="0" destOrd="0" presId="urn:microsoft.com/office/officeart/2005/8/layout/orgChart1"/>
    <dgm:cxn modelId="{3D1BE629-212C-484E-B630-CB0E1DF49B1B}" type="presOf" srcId="{38E7474C-E69E-4A63-BDFB-632C1E0729AD}" destId="{381644F3-3795-4016-A177-EAB5C6EE67E0}" srcOrd="1" destOrd="0" presId="urn:microsoft.com/office/officeart/2005/8/layout/orgChart1"/>
    <dgm:cxn modelId="{54AEB5D4-EC6F-42DF-945D-A43CC9197633}" srcId="{420D2093-0CA3-4852-9066-F3FFA64284F0}" destId="{9DCAB07A-4C1C-44A8-B22F-B3793CBFA9E5}" srcOrd="1" destOrd="0" parTransId="{815890E2-D1C0-4462-8997-48FE025CA814}" sibTransId="{5C2221EC-3176-4F0F-B072-77BD9A6F26BD}"/>
    <dgm:cxn modelId="{B5679868-1872-488B-B836-55007FB856F3}" type="presOf" srcId="{9DCAB07A-4C1C-44A8-B22F-B3793CBFA9E5}" destId="{320E0498-1D5A-4659-B971-81EDB1BD1722}" srcOrd="1" destOrd="0" presId="urn:microsoft.com/office/officeart/2005/8/layout/orgChart1"/>
    <dgm:cxn modelId="{596677F6-EED2-4A23-8E33-C27C69B3DBDA}" srcId="{420D2093-0CA3-4852-9066-F3FFA64284F0}" destId="{5A0CBA71-E136-4420-B049-5F1375C05A51}" srcOrd="0" destOrd="0" parTransId="{907AC11C-BC3B-4DAB-882E-6E3445707EA5}" sibTransId="{1DBFA81D-5E1B-47A2-8222-ABFE9121F38F}"/>
    <dgm:cxn modelId="{25D140A1-7E93-4AEA-8AEE-91EF29DF76A5}" type="presOf" srcId="{3462A62D-7EB7-4E4C-BAF7-1990C7545810}" destId="{C5116B3B-9572-4420-9882-155F2A3F3E03}" srcOrd="0" destOrd="0" presId="urn:microsoft.com/office/officeart/2005/8/layout/orgChart1"/>
    <dgm:cxn modelId="{E1E2B90C-C603-420A-84A5-AE5FBF62938D}" type="presOf" srcId="{72BD633D-9EC5-49E4-98D1-883896E2A697}" destId="{9AF0330F-5488-48E5-BD42-F8F8F90DBD36}" srcOrd="0" destOrd="0" presId="urn:microsoft.com/office/officeart/2005/8/layout/orgChart1"/>
    <dgm:cxn modelId="{D975BA7E-ED7B-4767-8016-633F91C91FDC}" type="presOf" srcId="{06ECE0FB-15EF-4215-B348-4C9B5C8CBB98}" destId="{E9446959-38A5-49B0-A186-9E63F0FDB9C8}" srcOrd="1" destOrd="0" presId="urn:microsoft.com/office/officeart/2005/8/layout/orgChart1"/>
    <dgm:cxn modelId="{9A029170-5C54-43B8-86F1-07E5CB2603FF}" srcId="{420D2093-0CA3-4852-9066-F3FFA64284F0}" destId="{72BD633D-9EC5-49E4-98D1-883896E2A697}" srcOrd="3" destOrd="0" parTransId="{4F6A1F93-C4E0-4CCD-8FF1-90BEB59A362B}" sibTransId="{B7238E5E-9772-4FD1-9E74-8890657FD35A}"/>
    <dgm:cxn modelId="{A9E8330C-5270-4B7A-B843-5D0AE630FEB3}" type="presOf" srcId="{5A0CBA71-E136-4420-B049-5F1375C05A51}" destId="{ABC51FF7-59C7-4C77-866A-555467DB0F1A}" srcOrd="1" destOrd="0" presId="urn:microsoft.com/office/officeart/2005/8/layout/orgChart1"/>
    <dgm:cxn modelId="{1A97A980-A79B-4476-98D5-B909B7B935F1}" srcId="{5DB3689D-EDC1-4CC7-BB21-BDB57CAF3505}" destId="{3462A62D-7EB7-4E4C-BAF7-1990C7545810}" srcOrd="3" destOrd="0" parTransId="{A208D228-9C97-4212-8DED-5DF63AA4016F}" sibTransId="{1CACDEDA-2304-4BAE-B5C4-CDE585C628E6}"/>
    <dgm:cxn modelId="{91410E65-DA78-48E6-BC2B-CAF9EBBD1B6C}" type="presOf" srcId="{5DB3689D-EDC1-4CC7-BB21-BDB57CAF3505}" destId="{C5137DD1-CC7D-4EAF-9C16-03A99D34B18B}" srcOrd="0" destOrd="0" presId="urn:microsoft.com/office/officeart/2005/8/layout/orgChart1"/>
    <dgm:cxn modelId="{13A8EF86-3693-4BAD-A84A-906CABD54F12}" type="presOf" srcId="{A208D228-9C97-4212-8DED-5DF63AA4016F}" destId="{D9DF9619-DB2A-4767-A4AF-34CF85225F96}" srcOrd="0" destOrd="0" presId="urn:microsoft.com/office/officeart/2005/8/layout/orgChart1"/>
    <dgm:cxn modelId="{93257EF9-7880-4259-97F5-105B24B9A001}" type="presOf" srcId="{F24D7A12-3CBC-4B66-882C-C31F6CFF5BC6}" destId="{24936133-04B7-450A-B060-5AEDD3BD97F3}" srcOrd="0" destOrd="0" presId="urn:microsoft.com/office/officeart/2005/8/layout/orgChart1"/>
    <dgm:cxn modelId="{175BFD39-61E9-4A20-9477-A9CB343C5F99}" srcId="{06ECE0FB-15EF-4215-B348-4C9B5C8CBB98}" destId="{420D2093-0CA3-4852-9066-F3FFA64284F0}" srcOrd="0" destOrd="0" parTransId="{EDFABDA6-AD74-41D9-A0F7-0F35DB56E859}" sibTransId="{A39F14AC-62E2-4493-BBE2-821D17DB43E4}"/>
    <dgm:cxn modelId="{0CBE2080-FAAF-44F0-BE27-12A985BAD9D9}" type="presOf" srcId="{362FC5C2-689C-48CF-A8A6-06FED7D64A82}" destId="{C3D5A509-B91F-4B23-AB5F-18E0F8E0B76D}" srcOrd="0" destOrd="0" presId="urn:microsoft.com/office/officeart/2005/8/layout/orgChart1"/>
    <dgm:cxn modelId="{DC677F9D-883A-4C2A-A030-66F95742EDD6}" type="presOf" srcId="{38E7474C-E69E-4A63-BDFB-632C1E0729AD}" destId="{FAA57F1D-8F4E-4727-8FBA-69907DE64CD5}" srcOrd="0" destOrd="0" presId="urn:microsoft.com/office/officeart/2005/8/layout/orgChart1"/>
    <dgm:cxn modelId="{886636D6-8D9A-43BC-B1A2-D200808CE411}" type="presParOf" srcId="{69980BE5-9D8A-4E3F-9173-4CC2BF846CBD}" destId="{7EA62F0E-A1D7-4C0D-B86E-C28D555AE4B4}" srcOrd="0" destOrd="0" presId="urn:microsoft.com/office/officeart/2005/8/layout/orgChart1"/>
    <dgm:cxn modelId="{E7A5A088-4D7A-4903-8A27-CD3440360D5D}" type="presParOf" srcId="{7EA62F0E-A1D7-4C0D-B86E-C28D555AE4B4}" destId="{46A9E570-5B66-4573-9BEF-16CFA925108A}" srcOrd="0" destOrd="0" presId="urn:microsoft.com/office/officeart/2005/8/layout/orgChart1"/>
    <dgm:cxn modelId="{BF9BEF0D-08F4-42C6-9AC0-3B60063F655F}" type="presParOf" srcId="{46A9E570-5B66-4573-9BEF-16CFA925108A}" destId="{A641A466-EA18-4970-98A0-8EB91868D70A}" srcOrd="0" destOrd="0" presId="urn:microsoft.com/office/officeart/2005/8/layout/orgChart1"/>
    <dgm:cxn modelId="{24CAE5EA-96E1-4FBD-B2A7-88F61EA8DC72}" type="presParOf" srcId="{46A9E570-5B66-4573-9BEF-16CFA925108A}" destId="{E9446959-38A5-49B0-A186-9E63F0FDB9C8}" srcOrd="1" destOrd="0" presId="urn:microsoft.com/office/officeart/2005/8/layout/orgChart1"/>
    <dgm:cxn modelId="{2E1D6912-5B94-40B6-B74A-4608378D2304}" type="presParOf" srcId="{7EA62F0E-A1D7-4C0D-B86E-C28D555AE4B4}" destId="{E9251FDB-B70A-4E18-832A-A1A37825322D}" srcOrd="1" destOrd="0" presId="urn:microsoft.com/office/officeart/2005/8/layout/orgChart1"/>
    <dgm:cxn modelId="{5BC9716B-B48B-45D1-96D4-14E4EEEAFEDE}" type="presParOf" srcId="{E9251FDB-B70A-4E18-832A-A1A37825322D}" destId="{0F07E421-ABC1-489C-A92A-17B5AAB2F08B}" srcOrd="0" destOrd="0" presId="urn:microsoft.com/office/officeart/2005/8/layout/orgChart1"/>
    <dgm:cxn modelId="{2E0E0FA9-1D4E-4985-B988-C0142E714E06}" type="presParOf" srcId="{E9251FDB-B70A-4E18-832A-A1A37825322D}" destId="{58909D74-7C4F-42E3-9E4C-74D931752ECD}" srcOrd="1" destOrd="0" presId="urn:microsoft.com/office/officeart/2005/8/layout/orgChart1"/>
    <dgm:cxn modelId="{3D932CEE-30B2-42E9-ADB6-87B5EEB54B49}" type="presParOf" srcId="{58909D74-7C4F-42E3-9E4C-74D931752ECD}" destId="{EA529C41-222D-4B17-9426-2E70AC3B61B1}" srcOrd="0" destOrd="0" presId="urn:microsoft.com/office/officeart/2005/8/layout/orgChart1"/>
    <dgm:cxn modelId="{CB3B8DFC-BE79-4EE3-9E3E-81BFCEAA3C51}" type="presParOf" srcId="{EA529C41-222D-4B17-9426-2E70AC3B61B1}" destId="{3DABC288-53FA-4734-93AE-8D396BDCF1A1}" srcOrd="0" destOrd="0" presId="urn:microsoft.com/office/officeart/2005/8/layout/orgChart1"/>
    <dgm:cxn modelId="{B0FF0E30-D179-4CDC-A9C7-BC9DB6669079}" type="presParOf" srcId="{EA529C41-222D-4B17-9426-2E70AC3B61B1}" destId="{01B41042-2DE1-4EDB-A1C7-55027D02CDA4}" srcOrd="1" destOrd="0" presId="urn:microsoft.com/office/officeart/2005/8/layout/orgChart1"/>
    <dgm:cxn modelId="{24269B02-9918-4DBB-BA9A-47CCDD34E6EA}" type="presParOf" srcId="{58909D74-7C4F-42E3-9E4C-74D931752ECD}" destId="{B0EA76FA-1D07-451B-896F-98D0D854BDA3}" srcOrd="1" destOrd="0" presId="urn:microsoft.com/office/officeart/2005/8/layout/orgChart1"/>
    <dgm:cxn modelId="{AD75366F-F016-40AB-BC71-1678F4B5C670}" type="presParOf" srcId="{B0EA76FA-1D07-451B-896F-98D0D854BDA3}" destId="{B17574F6-6422-4802-8744-E76BCFE1A288}" srcOrd="0" destOrd="0" presId="urn:microsoft.com/office/officeart/2005/8/layout/orgChart1"/>
    <dgm:cxn modelId="{D7ACEA3F-A9B4-4FAB-9D86-F89BF2320AAD}" type="presParOf" srcId="{B0EA76FA-1D07-451B-896F-98D0D854BDA3}" destId="{4D9D4922-8987-46AA-8F57-FF525B6F11D3}" srcOrd="1" destOrd="0" presId="urn:microsoft.com/office/officeart/2005/8/layout/orgChart1"/>
    <dgm:cxn modelId="{45A3B582-FA3A-43A8-B828-8DAFD8C046A2}" type="presParOf" srcId="{4D9D4922-8987-46AA-8F57-FF525B6F11D3}" destId="{7675764C-5C7F-491C-9E0D-A8DCF4C63EED}" srcOrd="0" destOrd="0" presId="urn:microsoft.com/office/officeart/2005/8/layout/orgChart1"/>
    <dgm:cxn modelId="{8EB5D861-5BAB-4829-BE6C-981EF3854C5C}" type="presParOf" srcId="{7675764C-5C7F-491C-9E0D-A8DCF4C63EED}" destId="{3290CC6E-E75D-4CE4-840C-A5CFC3BF0EAE}" srcOrd="0" destOrd="0" presId="urn:microsoft.com/office/officeart/2005/8/layout/orgChart1"/>
    <dgm:cxn modelId="{AC4DCB90-1E84-4342-99D9-0229B1E33B61}" type="presParOf" srcId="{7675764C-5C7F-491C-9E0D-A8DCF4C63EED}" destId="{ABC51FF7-59C7-4C77-866A-555467DB0F1A}" srcOrd="1" destOrd="0" presId="urn:microsoft.com/office/officeart/2005/8/layout/orgChart1"/>
    <dgm:cxn modelId="{B2CEE2BF-D5EE-4D30-996C-890175F7E4A6}" type="presParOf" srcId="{4D9D4922-8987-46AA-8F57-FF525B6F11D3}" destId="{60C6713B-50F1-41E8-B651-F0C32287EBFE}" srcOrd="1" destOrd="0" presId="urn:microsoft.com/office/officeart/2005/8/layout/orgChart1"/>
    <dgm:cxn modelId="{C3F56449-32E8-498A-9520-F3A729DEA289}" type="presParOf" srcId="{4D9D4922-8987-46AA-8F57-FF525B6F11D3}" destId="{695A531C-3BB3-478F-98F5-0072D7F36D26}" srcOrd="2" destOrd="0" presId="urn:microsoft.com/office/officeart/2005/8/layout/orgChart1"/>
    <dgm:cxn modelId="{098CDDF0-B0D2-4518-A8EC-7E426C63B27D}" type="presParOf" srcId="{B0EA76FA-1D07-451B-896F-98D0D854BDA3}" destId="{7993CBED-7A5D-4089-AA46-6B9D3366B340}" srcOrd="2" destOrd="0" presId="urn:microsoft.com/office/officeart/2005/8/layout/orgChart1"/>
    <dgm:cxn modelId="{F3F7A714-0C23-41FA-B7DD-0E759D7E7C7A}" type="presParOf" srcId="{B0EA76FA-1D07-451B-896F-98D0D854BDA3}" destId="{CD9E9B6E-3104-474B-88A5-0F94D0FAC675}" srcOrd="3" destOrd="0" presId="urn:microsoft.com/office/officeart/2005/8/layout/orgChart1"/>
    <dgm:cxn modelId="{378FD8C2-998C-4144-8C30-72B27D7C668C}" type="presParOf" srcId="{CD9E9B6E-3104-474B-88A5-0F94D0FAC675}" destId="{C2F4E5B5-42C3-4BB3-A478-F7FF80CDC445}" srcOrd="0" destOrd="0" presId="urn:microsoft.com/office/officeart/2005/8/layout/orgChart1"/>
    <dgm:cxn modelId="{70D29D11-FAD6-42F1-B4B4-412E4C66D1D4}" type="presParOf" srcId="{C2F4E5B5-42C3-4BB3-A478-F7FF80CDC445}" destId="{FFBB04B2-4D71-4EC3-8CA0-F858567AA8FE}" srcOrd="0" destOrd="0" presId="urn:microsoft.com/office/officeart/2005/8/layout/orgChart1"/>
    <dgm:cxn modelId="{C5AD68CA-A2D7-4716-94D8-CCC96645388F}" type="presParOf" srcId="{C2F4E5B5-42C3-4BB3-A478-F7FF80CDC445}" destId="{320E0498-1D5A-4659-B971-81EDB1BD1722}" srcOrd="1" destOrd="0" presId="urn:microsoft.com/office/officeart/2005/8/layout/orgChart1"/>
    <dgm:cxn modelId="{F162B64C-7F62-4CF2-BEFF-3F628FB6C641}" type="presParOf" srcId="{CD9E9B6E-3104-474B-88A5-0F94D0FAC675}" destId="{B7487C46-E6DF-404F-88A5-5DDF9ECB3E1F}" srcOrd="1" destOrd="0" presId="urn:microsoft.com/office/officeart/2005/8/layout/orgChart1"/>
    <dgm:cxn modelId="{9428D939-253C-45AF-A5D4-32D7DBD1B391}" type="presParOf" srcId="{CD9E9B6E-3104-474B-88A5-0F94D0FAC675}" destId="{2A97C763-FC95-4813-93C2-FCFEB8902738}" srcOrd="2" destOrd="0" presId="urn:microsoft.com/office/officeart/2005/8/layout/orgChart1"/>
    <dgm:cxn modelId="{84D90E04-E8FA-4569-AE64-B90B45FA1ED5}" type="presParOf" srcId="{B0EA76FA-1D07-451B-896F-98D0D854BDA3}" destId="{5F2F2BCA-260F-41A4-9148-49300F237716}" srcOrd="4" destOrd="0" presId="urn:microsoft.com/office/officeart/2005/8/layout/orgChart1"/>
    <dgm:cxn modelId="{F9A77888-694D-4EE8-B971-FD1CE58742CB}" type="presParOf" srcId="{B0EA76FA-1D07-451B-896F-98D0D854BDA3}" destId="{7381275C-3069-4518-907B-4446364340B7}" srcOrd="5" destOrd="0" presId="urn:microsoft.com/office/officeart/2005/8/layout/orgChart1"/>
    <dgm:cxn modelId="{328CC817-F585-42EA-BB08-359C8AC2034D}" type="presParOf" srcId="{7381275C-3069-4518-907B-4446364340B7}" destId="{74AD9720-7DCF-469E-95B5-27B14CAF7520}" srcOrd="0" destOrd="0" presId="urn:microsoft.com/office/officeart/2005/8/layout/orgChart1"/>
    <dgm:cxn modelId="{0EEA356C-6BD8-44BD-BE45-C87838E4766A}" type="presParOf" srcId="{74AD9720-7DCF-469E-95B5-27B14CAF7520}" destId="{C3D5A509-B91F-4B23-AB5F-18E0F8E0B76D}" srcOrd="0" destOrd="0" presId="urn:microsoft.com/office/officeart/2005/8/layout/orgChart1"/>
    <dgm:cxn modelId="{7AF9769E-0F7A-4461-B50F-DDC2DD9BA6C0}" type="presParOf" srcId="{74AD9720-7DCF-469E-95B5-27B14CAF7520}" destId="{0962B8C9-7DD0-4999-9BEC-C284A69E8B02}" srcOrd="1" destOrd="0" presId="urn:microsoft.com/office/officeart/2005/8/layout/orgChart1"/>
    <dgm:cxn modelId="{76DB9888-3974-4AC5-9C22-26416F616436}" type="presParOf" srcId="{7381275C-3069-4518-907B-4446364340B7}" destId="{B73DD742-6357-4C0A-8261-A3BB03548D92}" srcOrd="1" destOrd="0" presId="urn:microsoft.com/office/officeart/2005/8/layout/orgChart1"/>
    <dgm:cxn modelId="{975F4EC8-1BA8-4572-8196-2D7F25E112D5}" type="presParOf" srcId="{7381275C-3069-4518-907B-4446364340B7}" destId="{E68D4FD5-AEC7-430A-93E7-AD11104A6123}" srcOrd="2" destOrd="0" presId="urn:microsoft.com/office/officeart/2005/8/layout/orgChart1"/>
    <dgm:cxn modelId="{D6FF7B86-E053-46A7-8D68-20BD04E03F43}" type="presParOf" srcId="{B0EA76FA-1D07-451B-896F-98D0D854BDA3}" destId="{B5C89128-9F30-4FAE-B87D-A7623AFD20CA}" srcOrd="6" destOrd="0" presId="urn:microsoft.com/office/officeart/2005/8/layout/orgChart1"/>
    <dgm:cxn modelId="{460B0DFC-9A94-4EF0-8BB2-5065B0936D36}" type="presParOf" srcId="{B0EA76FA-1D07-451B-896F-98D0D854BDA3}" destId="{5F29BDD0-404D-4F3B-A0B2-6FFC2D46F422}" srcOrd="7" destOrd="0" presId="urn:microsoft.com/office/officeart/2005/8/layout/orgChart1"/>
    <dgm:cxn modelId="{2C68EDAE-03E6-4814-AC00-0283AF9E1AA0}" type="presParOf" srcId="{5F29BDD0-404D-4F3B-A0B2-6FFC2D46F422}" destId="{33AE1041-1EE7-4DC2-BEB8-A7E3FD35BDA5}" srcOrd="0" destOrd="0" presId="urn:microsoft.com/office/officeart/2005/8/layout/orgChart1"/>
    <dgm:cxn modelId="{EE192F7D-35CC-4860-BF35-996245D36903}" type="presParOf" srcId="{33AE1041-1EE7-4DC2-BEB8-A7E3FD35BDA5}" destId="{9AF0330F-5488-48E5-BD42-F8F8F90DBD36}" srcOrd="0" destOrd="0" presId="urn:microsoft.com/office/officeart/2005/8/layout/orgChart1"/>
    <dgm:cxn modelId="{EDED1F81-06FB-47C6-987A-500EC69705F8}" type="presParOf" srcId="{33AE1041-1EE7-4DC2-BEB8-A7E3FD35BDA5}" destId="{2FBC4FFF-1A08-4C5B-A217-30ED447A139C}" srcOrd="1" destOrd="0" presId="urn:microsoft.com/office/officeart/2005/8/layout/orgChart1"/>
    <dgm:cxn modelId="{134AB52C-31C8-44A9-9244-59EF872A8D5C}" type="presParOf" srcId="{5F29BDD0-404D-4F3B-A0B2-6FFC2D46F422}" destId="{D12DD623-931C-4967-B13E-99D83B7EA35D}" srcOrd="1" destOrd="0" presId="urn:microsoft.com/office/officeart/2005/8/layout/orgChart1"/>
    <dgm:cxn modelId="{99713EB0-328B-42F4-A6D5-F53C14F507E6}" type="presParOf" srcId="{5F29BDD0-404D-4F3B-A0B2-6FFC2D46F422}" destId="{758EEFAE-F97A-4AAB-9DAF-985DE6C9A579}" srcOrd="2" destOrd="0" presId="urn:microsoft.com/office/officeart/2005/8/layout/orgChart1"/>
    <dgm:cxn modelId="{BEE975AC-9D08-4D1A-856D-12B5B9F7CF3F}" type="presParOf" srcId="{58909D74-7C4F-42E3-9E4C-74D931752ECD}" destId="{012C028F-47AF-45D9-922C-5BD1626198C6}" srcOrd="2" destOrd="0" presId="urn:microsoft.com/office/officeart/2005/8/layout/orgChart1"/>
    <dgm:cxn modelId="{2822F075-5D75-4617-80E3-A473D1A80D88}" type="presParOf" srcId="{E9251FDB-B70A-4E18-832A-A1A37825322D}" destId="{1E156A13-3F25-4D9D-BA6F-0C9C2C3F0B4E}" srcOrd="2" destOrd="0" presId="urn:microsoft.com/office/officeart/2005/8/layout/orgChart1"/>
    <dgm:cxn modelId="{0C32BD70-8221-4C4D-845C-C57B1D78D9AB}" type="presParOf" srcId="{E9251FDB-B70A-4E18-832A-A1A37825322D}" destId="{7CE40AED-5592-4807-B985-AB3430A3D280}" srcOrd="3" destOrd="0" presId="urn:microsoft.com/office/officeart/2005/8/layout/orgChart1"/>
    <dgm:cxn modelId="{12324213-7EA9-4A05-8185-37416A17E0F1}" type="presParOf" srcId="{7CE40AED-5592-4807-B985-AB3430A3D280}" destId="{05DB2050-1D38-49BA-8211-4308BF7586A1}" srcOrd="0" destOrd="0" presId="urn:microsoft.com/office/officeart/2005/8/layout/orgChart1"/>
    <dgm:cxn modelId="{4FC9EF6D-8816-49D1-9298-165D4F43AFEA}" type="presParOf" srcId="{05DB2050-1D38-49BA-8211-4308BF7586A1}" destId="{C5137DD1-CC7D-4EAF-9C16-03A99D34B18B}" srcOrd="0" destOrd="0" presId="urn:microsoft.com/office/officeart/2005/8/layout/orgChart1"/>
    <dgm:cxn modelId="{BEF0DC0C-3D91-4812-95AF-EC04037BC4F6}" type="presParOf" srcId="{05DB2050-1D38-49BA-8211-4308BF7586A1}" destId="{2E2830DC-ABD1-40B0-BE53-BFD387FEF173}" srcOrd="1" destOrd="0" presId="urn:microsoft.com/office/officeart/2005/8/layout/orgChart1"/>
    <dgm:cxn modelId="{73A07D8B-E1E3-43D3-891B-E5EFCCD5D03B}" type="presParOf" srcId="{7CE40AED-5592-4807-B985-AB3430A3D280}" destId="{CBD8986B-E7CC-447B-B440-F62F0886382F}" srcOrd="1" destOrd="0" presId="urn:microsoft.com/office/officeart/2005/8/layout/orgChart1"/>
    <dgm:cxn modelId="{A23AABB9-8C5D-44BA-ADB0-5F0429943110}" type="presParOf" srcId="{CBD8986B-E7CC-447B-B440-F62F0886382F}" destId="{B9F8F942-26EC-4DE2-8D87-068A0666F40A}" srcOrd="0" destOrd="0" presId="urn:microsoft.com/office/officeart/2005/8/layout/orgChart1"/>
    <dgm:cxn modelId="{EBBFA401-566F-46CC-9F7D-EBE6B7C1DB89}" type="presParOf" srcId="{CBD8986B-E7CC-447B-B440-F62F0886382F}" destId="{42AEB062-AC42-4AF9-B671-2958E22B9A8F}" srcOrd="1" destOrd="0" presId="urn:microsoft.com/office/officeart/2005/8/layout/orgChart1"/>
    <dgm:cxn modelId="{0AE3CFDE-855F-40D5-826A-9C3C2DE2BC8F}" type="presParOf" srcId="{42AEB062-AC42-4AF9-B671-2958E22B9A8F}" destId="{E235FA48-92D2-484A-A45D-26D233C20ABB}" srcOrd="0" destOrd="0" presId="urn:microsoft.com/office/officeart/2005/8/layout/orgChart1"/>
    <dgm:cxn modelId="{6995E78E-3143-4B42-8942-31A404998632}" type="presParOf" srcId="{E235FA48-92D2-484A-A45D-26D233C20ABB}" destId="{FAA57F1D-8F4E-4727-8FBA-69907DE64CD5}" srcOrd="0" destOrd="0" presId="urn:microsoft.com/office/officeart/2005/8/layout/orgChart1"/>
    <dgm:cxn modelId="{A7E91548-6275-497B-9E93-710C73406913}" type="presParOf" srcId="{E235FA48-92D2-484A-A45D-26D233C20ABB}" destId="{381644F3-3795-4016-A177-EAB5C6EE67E0}" srcOrd="1" destOrd="0" presId="urn:microsoft.com/office/officeart/2005/8/layout/orgChart1"/>
    <dgm:cxn modelId="{2897D325-9DA3-4E77-AA42-412E2441C09B}" type="presParOf" srcId="{42AEB062-AC42-4AF9-B671-2958E22B9A8F}" destId="{B4193DBC-C502-42C6-80F9-B026BDA79F3A}" srcOrd="1" destOrd="0" presId="urn:microsoft.com/office/officeart/2005/8/layout/orgChart1"/>
    <dgm:cxn modelId="{B778DC64-D0F7-41A6-9456-D3E1341403FB}" type="presParOf" srcId="{42AEB062-AC42-4AF9-B671-2958E22B9A8F}" destId="{1D277808-3930-4B7E-A2AE-A6EB30F2E4DA}" srcOrd="2" destOrd="0" presId="urn:microsoft.com/office/officeart/2005/8/layout/orgChart1"/>
    <dgm:cxn modelId="{18B2BAE7-CCB9-433C-886D-938650955237}" type="presParOf" srcId="{CBD8986B-E7CC-447B-B440-F62F0886382F}" destId="{108B10B2-9C64-49AE-BF73-3E87FA0D37E9}" srcOrd="2" destOrd="0" presId="urn:microsoft.com/office/officeart/2005/8/layout/orgChart1"/>
    <dgm:cxn modelId="{727E6B35-6E4A-47FA-AB4B-D69E05D892FD}" type="presParOf" srcId="{CBD8986B-E7CC-447B-B440-F62F0886382F}" destId="{6B09A668-EEBF-48D7-A567-F00FBD28685A}" srcOrd="3" destOrd="0" presId="urn:microsoft.com/office/officeart/2005/8/layout/orgChart1"/>
    <dgm:cxn modelId="{5EC72582-4860-4328-99C3-4D0B7C39AC25}" type="presParOf" srcId="{6B09A668-EEBF-48D7-A567-F00FBD28685A}" destId="{250D7D17-F994-49FD-A7A0-8947305C0122}" srcOrd="0" destOrd="0" presId="urn:microsoft.com/office/officeart/2005/8/layout/orgChart1"/>
    <dgm:cxn modelId="{35F7617E-9BEB-4AEB-A39D-DB983CA64FD3}" type="presParOf" srcId="{250D7D17-F994-49FD-A7A0-8947305C0122}" destId="{8F596693-AF6B-4556-8072-5583A2C78651}" srcOrd="0" destOrd="0" presId="urn:microsoft.com/office/officeart/2005/8/layout/orgChart1"/>
    <dgm:cxn modelId="{DC576F53-C0D9-45E2-9A24-1C5C35C2DFF8}" type="presParOf" srcId="{250D7D17-F994-49FD-A7A0-8947305C0122}" destId="{DEDA8167-DF7E-4A0B-8D79-4B1D1201B50B}" srcOrd="1" destOrd="0" presId="urn:microsoft.com/office/officeart/2005/8/layout/orgChart1"/>
    <dgm:cxn modelId="{6D6C3006-BE76-4DCB-AA5D-219F009E3073}" type="presParOf" srcId="{6B09A668-EEBF-48D7-A567-F00FBD28685A}" destId="{34D4D487-D433-4ABE-A9D7-EA6AA94F29B8}" srcOrd="1" destOrd="0" presId="urn:microsoft.com/office/officeart/2005/8/layout/orgChart1"/>
    <dgm:cxn modelId="{409DFBF4-BCF2-4032-ADE7-F5BE19050E80}" type="presParOf" srcId="{6B09A668-EEBF-48D7-A567-F00FBD28685A}" destId="{414371CB-4442-46BA-8EA7-7B3BAAC71E2A}" srcOrd="2" destOrd="0" presId="urn:microsoft.com/office/officeart/2005/8/layout/orgChart1"/>
    <dgm:cxn modelId="{8C09C847-C26C-4F5E-BE05-F86B41989BF1}" type="presParOf" srcId="{CBD8986B-E7CC-447B-B440-F62F0886382F}" destId="{0E8F0F88-DAC0-40C5-B364-369D1190945F}" srcOrd="4" destOrd="0" presId="urn:microsoft.com/office/officeart/2005/8/layout/orgChart1"/>
    <dgm:cxn modelId="{0B24279B-8A04-4925-A1CE-8970DFB33BF9}" type="presParOf" srcId="{CBD8986B-E7CC-447B-B440-F62F0886382F}" destId="{E6010DCB-2BC3-4A82-B64D-235BFC2FEDE6}" srcOrd="5" destOrd="0" presId="urn:microsoft.com/office/officeart/2005/8/layout/orgChart1"/>
    <dgm:cxn modelId="{DDBB6EF1-AB66-4183-BE4D-465FE2F0FA24}" type="presParOf" srcId="{E6010DCB-2BC3-4A82-B64D-235BFC2FEDE6}" destId="{E948FE3C-BCF2-46AB-BE14-D223229EFF0E}" srcOrd="0" destOrd="0" presId="urn:microsoft.com/office/officeart/2005/8/layout/orgChart1"/>
    <dgm:cxn modelId="{86FB89D0-E919-4766-A525-1A390E86EF80}" type="presParOf" srcId="{E948FE3C-BCF2-46AB-BE14-D223229EFF0E}" destId="{24936133-04B7-450A-B060-5AEDD3BD97F3}" srcOrd="0" destOrd="0" presId="urn:microsoft.com/office/officeart/2005/8/layout/orgChart1"/>
    <dgm:cxn modelId="{DE595118-FBEF-4FD8-9259-3DBA8F7E76E6}" type="presParOf" srcId="{E948FE3C-BCF2-46AB-BE14-D223229EFF0E}" destId="{606FBB53-8250-4647-8C8E-DA9A3B916FDA}" srcOrd="1" destOrd="0" presId="urn:microsoft.com/office/officeart/2005/8/layout/orgChart1"/>
    <dgm:cxn modelId="{D50991D1-A1B1-4FC7-980E-3DC688D85545}" type="presParOf" srcId="{E6010DCB-2BC3-4A82-B64D-235BFC2FEDE6}" destId="{18B8C25A-5C6C-4547-9252-A38B9A763320}" srcOrd="1" destOrd="0" presId="urn:microsoft.com/office/officeart/2005/8/layout/orgChart1"/>
    <dgm:cxn modelId="{5AEE3A6F-4C4F-4278-BF5C-B322A8B3908E}" type="presParOf" srcId="{E6010DCB-2BC3-4A82-B64D-235BFC2FEDE6}" destId="{B5C94B52-FFD0-4F5A-BD9C-F4CEAD599316}" srcOrd="2" destOrd="0" presId="urn:microsoft.com/office/officeart/2005/8/layout/orgChart1"/>
    <dgm:cxn modelId="{091AE659-A5F8-4FC6-BE1C-78E2E5241789}" type="presParOf" srcId="{CBD8986B-E7CC-447B-B440-F62F0886382F}" destId="{D9DF9619-DB2A-4767-A4AF-34CF85225F96}" srcOrd="6" destOrd="0" presId="urn:microsoft.com/office/officeart/2005/8/layout/orgChart1"/>
    <dgm:cxn modelId="{0D13040C-07F8-4D94-83CE-D29FC5C2C8F3}" type="presParOf" srcId="{CBD8986B-E7CC-447B-B440-F62F0886382F}" destId="{6EE5BBC9-2DEC-446C-BE06-C2F65B724001}" srcOrd="7" destOrd="0" presId="urn:microsoft.com/office/officeart/2005/8/layout/orgChart1"/>
    <dgm:cxn modelId="{A0AD527E-6D85-41A4-B188-316330BC6DCA}" type="presParOf" srcId="{6EE5BBC9-2DEC-446C-BE06-C2F65B724001}" destId="{568E7180-A098-422D-9DE8-65D9D1D33A09}" srcOrd="0" destOrd="0" presId="urn:microsoft.com/office/officeart/2005/8/layout/orgChart1"/>
    <dgm:cxn modelId="{08BF972C-43A2-45E8-93D8-3A811BDE8186}" type="presParOf" srcId="{568E7180-A098-422D-9DE8-65D9D1D33A09}" destId="{C5116B3B-9572-4420-9882-155F2A3F3E03}" srcOrd="0" destOrd="0" presId="urn:microsoft.com/office/officeart/2005/8/layout/orgChart1"/>
    <dgm:cxn modelId="{A75A1E8F-721E-4EDE-9C66-D819C1D63C9B}" type="presParOf" srcId="{568E7180-A098-422D-9DE8-65D9D1D33A09}" destId="{5B5A05FA-7C33-40C4-AAE9-33D1F6FF0FC6}" srcOrd="1" destOrd="0" presId="urn:microsoft.com/office/officeart/2005/8/layout/orgChart1"/>
    <dgm:cxn modelId="{C8EE23C3-3D2F-4CE2-914A-9DD6ED723620}" type="presParOf" srcId="{6EE5BBC9-2DEC-446C-BE06-C2F65B724001}" destId="{FD92F294-1733-4B97-9D06-7F24B5A2A6EE}" srcOrd="1" destOrd="0" presId="urn:microsoft.com/office/officeart/2005/8/layout/orgChart1"/>
    <dgm:cxn modelId="{A850558E-2595-44B2-9388-D1E7BBAE14D3}" type="presParOf" srcId="{6EE5BBC9-2DEC-446C-BE06-C2F65B724001}" destId="{94CBF279-177A-433F-8048-EB78C2116395}" srcOrd="2" destOrd="0" presId="urn:microsoft.com/office/officeart/2005/8/layout/orgChart1"/>
    <dgm:cxn modelId="{5DD3A188-F8E3-4115-BD3F-06588AF38CFD}" type="presParOf" srcId="{7CE40AED-5592-4807-B985-AB3430A3D280}" destId="{B7FEB692-6158-4A42-8FEB-656C49DC4803}" srcOrd="2" destOrd="0" presId="urn:microsoft.com/office/officeart/2005/8/layout/orgChart1"/>
    <dgm:cxn modelId="{1E173B56-E4A6-4A28-BF51-90DBD82ACCE6}" type="presParOf" srcId="{7EA62F0E-A1D7-4C0D-B86E-C28D555AE4B4}" destId="{33ABEE8C-D0A2-4E8D-B625-15803997228C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0982308-DF3B-4B0C-9A7B-78DC37BB5DC7}" type="doc">
      <dgm:prSet loTypeId="urn:microsoft.com/office/officeart/2005/8/layout/list1" loCatId="list" qsTypeId="urn:microsoft.com/office/officeart/2005/8/quickstyle/3d9" qsCatId="3D" csTypeId="urn:microsoft.com/office/officeart/2005/8/colors/colorful1#1" csCatId="colorful" phldr="1"/>
      <dgm:spPr/>
      <dgm:t>
        <a:bodyPr/>
        <a:lstStyle/>
        <a:p>
          <a:endParaRPr lang="cs-CZ"/>
        </a:p>
      </dgm:t>
    </dgm:pt>
    <dgm:pt modelId="{B3EF33E4-2CF9-4C89-80E8-1C8BB01B0B2D}">
      <dgm:prSet phldrT="[Text]"/>
      <dgm:spPr/>
      <dgm:t>
        <a:bodyPr/>
        <a:lstStyle/>
        <a:p>
          <a:r>
            <a:rPr lang="cs-CZ" b="1" dirty="0" smtClean="0"/>
            <a:t>Pahorkatiny</a:t>
          </a:r>
          <a:endParaRPr lang="cs-CZ" b="1" dirty="0"/>
        </a:p>
      </dgm:t>
    </dgm:pt>
    <dgm:pt modelId="{8E32D221-1224-45D6-99BB-BD0F08DE0CE3}" type="parTrans" cxnId="{05BB6A53-C848-4E99-A442-1A5F5CD10D6E}">
      <dgm:prSet/>
      <dgm:spPr/>
      <dgm:t>
        <a:bodyPr/>
        <a:lstStyle/>
        <a:p>
          <a:endParaRPr lang="cs-CZ"/>
        </a:p>
      </dgm:t>
    </dgm:pt>
    <dgm:pt modelId="{F9503C02-D892-469D-9BEC-520CF281452F}" type="sibTrans" cxnId="{05BB6A53-C848-4E99-A442-1A5F5CD10D6E}">
      <dgm:prSet/>
      <dgm:spPr/>
      <dgm:t>
        <a:bodyPr/>
        <a:lstStyle/>
        <a:p>
          <a:endParaRPr lang="cs-CZ"/>
        </a:p>
      </dgm:t>
    </dgm:pt>
    <dgm:pt modelId="{A2D675A2-2637-4170-BABB-73EADC05E432}">
      <dgm:prSet phldrT="[Text]"/>
      <dgm:spPr/>
      <dgm:t>
        <a:bodyPr/>
        <a:lstStyle/>
        <a:p>
          <a:r>
            <a:rPr lang="cs-CZ" dirty="0" smtClean="0"/>
            <a:t>Pohoří</a:t>
          </a:r>
          <a:endParaRPr lang="cs-CZ" b="1" dirty="0"/>
        </a:p>
      </dgm:t>
    </dgm:pt>
    <dgm:pt modelId="{21C07DBE-899B-4124-ACEC-3ADDE757D264}" type="parTrans" cxnId="{BC2365EE-E92D-4A13-8BAE-96B98E478C06}">
      <dgm:prSet/>
      <dgm:spPr/>
      <dgm:t>
        <a:bodyPr/>
        <a:lstStyle/>
        <a:p>
          <a:endParaRPr lang="cs-CZ"/>
        </a:p>
      </dgm:t>
    </dgm:pt>
    <dgm:pt modelId="{8D1FFAE9-A660-4976-820C-386C3775FF1B}" type="sibTrans" cxnId="{BC2365EE-E92D-4A13-8BAE-96B98E478C06}">
      <dgm:prSet/>
      <dgm:spPr/>
      <dgm:t>
        <a:bodyPr/>
        <a:lstStyle/>
        <a:p>
          <a:endParaRPr lang="cs-CZ"/>
        </a:p>
      </dgm:t>
    </dgm:pt>
    <dgm:pt modelId="{D71D80A5-35E7-455D-8A27-C4103CFA5C2F}">
      <dgm:prSet phldrT="[Text]"/>
      <dgm:spPr/>
      <dgm:t>
        <a:bodyPr/>
        <a:lstStyle/>
        <a:p>
          <a:r>
            <a:rPr lang="cs-CZ" dirty="0" smtClean="0"/>
            <a:t>Lužické hory</a:t>
          </a:r>
          <a:endParaRPr lang="cs-CZ" dirty="0"/>
        </a:p>
      </dgm:t>
    </dgm:pt>
    <dgm:pt modelId="{CF1FA2BE-8D96-419E-BB24-68E9294EEF9D}" type="parTrans" cxnId="{CCBD7AB6-088E-4C97-9875-BED64563B0B4}">
      <dgm:prSet/>
      <dgm:spPr/>
      <dgm:t>
        <a:bodyPr/>
        <a:lstStyle/>
        <a:p>
          <a:endParaRPr lang="cs-CZ"/>
        </a:p>
      </dgm:t>
    </dgm:pt>
    <dgm:pt modelId="{4D4139C4-C876-444B-A02D-64927EC12E19}" type="sibTrans" cxnId="{CCBD7AB6-088E-4C97-9875-BED64563B0B4}">
      <dgm:prSet/>
      <dgm:spPr/>
      <dgm:t>
        <a:bodyPr/>
        <a:lstStyle/>
        <a:p>
          <a:endParaRPr lang="cs-CZ"/>
        </a:p>
      </dgm:t>
    </dgm:pt>
    <dgm:pt modelId="{DD83FB68-FA71-45CB-A0EC-43D2AB029D14}">
      <dgm:prSet phldrT="[Text]"/>
      <dgm:spPr/>
      <dgm:t>
        <a:bodyPr/>
        <a:lstStyle/>
        <a:p>
          <a:r>
            <a:rPr lang="cs-CZ" dirty="0" smtClean="0"/>
            <a:t>Frýdlantská</a:t>
          </a:r>
          <a:endParaRPr lang="cs-CZ" dirty="0"/>
        </a:p>
      </dgm:t>
    </dgm:pt>
    <dgm:pt modelId="{C085771B-088B-41B7-B205-21B26D4765BD}" type="parTrans" cxnId="{7ACA16A0-C681-44A5-BEB4-C97AD57F7799}">
      <dgm:prSet/>
      <dgm:spPr/>
      <dgm:t>
        <a:bodyPr/>
        <a:lstStyle/>
        <a:p>
          <a:endParaRPr lang="cs-CZ"/>
        </a:p>
      </dgm:t>
    </dgm:pt>
    <dgm:pt modelId="{F03F2694-D641-47DE-91FB-296003622485}" type="sibTrans" cxnId="{7ACA16A0-C681-44A5-BEB4-C97AD57F7799}">
      <dgm:prSet/>
      <dgm:spPr/>
      <dgm:t>
        <a:bodyPr/>
        <a:lstStyle/>
        <a:p>
          <a:endParaRPr lang="cs-CZ"/>
        </a:p>
      </dgm:t>
    </dgm:pt>
    <dgm:pt modelId="{B197EA15-BCF5-46D8-B50E-C396C19442E2}">
      <dgm:prSet phldrT="[Text]"/>
      <dgm:spPr/>
      <dgm:t>
        <a:bodyPr/>
        <a:lstStyle/>
        <a:p>
          <a:r>
            <a:rPr lang="cs-CZ" smtClean="0"/>
            <a:t>Ralská</a:t>
          </a:r>
          <a:endParaRPr lang="cs-CZ" dirty="0"/>
        </a:p>
      </dgm:t>
    </dgm:pt>
    <dgm:pt modelId="{B531FDDF-8D7E-4327-8602-71CB4EBA8293}" type="parTrans" cxnId="{884A8D27-6E78-4E36-9230-C89981641F7D}">
      <dgm:prSet/>
      <dgm:spPr/>
      <dgm:t>
        <a:bodyPr/>
        <a:lstStyle/>
        <a:p>
          <a:endParaRPr lang="cs-CZ"/>
        </a:p>
      </dgm:t>
    </dgm:pt>
    <dgm:pt modelId="{7BAD679E-C7B4-4502-8C9A-9C8C4A0F64AC}" type="sibTrans" cxnId="{884A8D27-6E78-4E36-9230-C89981641F7D}">
      <dgm:prSet/>
      <dgm:spPr/>
      <dgm:t>
        <a:bodyPr/>
        <a:lstStyle/>
        <a:p>
          <a:endParaRPr lang="cs-CZ"/>
        </a:p>
      </dgm:t>
    </dgm:pt>
    <dgm:pt modelId="{19465BB1-F469-4601-B119-45BCE0AFBAC7}">
      <dgm:prSet phldrT="[Text]"/>
      <dgm:spPr/>
      <dgm:t>
        <a:bodyPr/>
        <a:lstStyle/>
        <a:p>
          <a:r>
            <a:rPr lang="cs-CZ" dirty="0" smtClean="0"/>
            <a:t>Žitavská pánev</a:t>
          </a:r>
          <a:endParaRPr lang="cs-CZ" dirty="0"/>
        </a:p>
      </dgm:t>
    </dgm:pt>
    <dgm:pt modelId="{51B0DF88-2D05-42CC-A028-D309AE390AFA}" type="parTrans" cxnId="{3C6796FD-6F14-46AC-A1BA-858DA450F349}">
      <dgm:prSet/>
      <dgm:spPr/>
      <dgm:t>
        <a:bodyPr/>
        <a:lstStyle/>
        <a:p>
          <a:endParaRPr lang="cs-CZ"/>
        </a:p>
      </dgm:t>
    </dgm:pt>
    <dgm:pt modelId="{E390710F-2802-42D1-A53D-4E54D790810A}" type="sibTrans" cxnId="{3C6796FD-6F14-46AC-A1BA-858DA450F349}">
      <dgm:prSet/>
      <dgm:spPr/>
      <dgm:t>
        <a:bodyPr/>
        <a:lstStyle/>
        <a:p>
          <a:endParaRPr lang="cs-CZ"/>
        </a:p>
      </dgm:t>
    </dgm:pt>
    <dgm:pt modelId="{543640CB-FA25-4618-A76C-7BBF44C03784}">
      <dgm:prSet phldrT="[Text]"/>
      <dgm:spPr/>
      <dgm:t>
        <a:bodyPr/>
        <a:lstStyle/>
        <a:p>
          <a:r>
            <a:rPr lang="cs-CZ" smtClean="0"/>
            <a:t>Jičínská (částečně)</a:t>
          </a:r>
          <a:endParaRPr lang="cs-CZ" dirty="0"/>
        </a:p>
      </dgm:t>
    </dgm:pt>
    <dgm:pt modelId="{F5C78BB8-74E8-4708-9D2D-86CE7C7441D4}" type="parTrans" cxnId="{400FFA50-F2AF-468A-8422-90CA1A46F665}">
      <dgm:prSet/>
      <dgm:spPr/>
      <dgm:t>
        <a:bodyPr/>
        <a:lstStyle/>
        <a:p>
          <a:endParaRPr lang="cs-CZ"/>
        </a:p>
      </dgm:t>
    </dgm:pt>
    <dgm:pt modelId="{17303435-BFA7-4CB7-A88B-796B2B3C90E5}" type="sibTrans" cxnId="{400FFA50-F2AF-468A-8422-90CA1A46F665}">
      <dgm:prSet/>
      <dgm:spPr/>
      <dgm:t>
        <a:bodyPr/>
        <a:lstStyle/>
        <a:p>
          <a:endParaRPr lang="cs-CZ"/>
        </a:p>
      </dgm:t>
    </dgm:pt>
    <dgm:pt modelId="{D3B631D6-599D-4B2A-9E50-D3E7179FCDD5}">
      <dgm:prSet phldrT="[Text]"/>
      <dgm:spPr/>
      <dgm:t>
        <a:bodyPr/>
        <a:lstStyle/>
        <a:p>
          <a:r>
            <a:rPr lang="cs-CZ" dirty="0" smtClean="0"/>
            <a:t>Jizerské hory</a:t>
          </a:r>
          <a:endParaRPr lang="cs-CZ" dirty="0"/>
        </a:p>
      </dgm:t>
    </dgm:pt>
    <dgm:pt modelId="{CB2E5E9E-B104-4951-8907-2FECA74B57B9}" type="parTrans" cxnId="{19A14A29-AF8B-4561-BC2A-978DB7BD70B6}">
      <dgm:prSet/>
      <dgm:spPr/>
      <dgm:t>
        <a:bodyPr/>
        <a:lstStyle/>
        <a:p>
          <a:endParaRPr lang="cs-CZ"/>
        </a:p>
      </dgm:t>
    </dgm:pt>
    <dgm:pt modelId="{7709EDF0-42FA-4D12-A663-9F86618E3245}" type="sibTrans" cxnId="{19A14A29-AF8B-4561-BC2A-978DB7BD70B6}">
      <dgm:prSet/>
      <dgm:spPr/>
      <dgm:t>
        <a:bodyPr/>
        <a:lstStyle/>
        <a:p>
          <a:endParaRPr lang="cs-CZ"/>
        </a:p>
      </dgm:t>
    </dgm:pt>
    <dgm:pt modelId="{75B9493A-E74F-4F1C-A8D5-A0AB16B628D6}">
      <dgm:prSet phldrT="[Text]"/>
      <dgm:spPr/>
      <dgm:t>
        <a:bodyPr/>
        <a:lstStyle/>
        <a:p>
          <a:r>
            <a:rPr lang="cs-CZ" smtClean="0"/>
            <a:t>Krkonoše</a:t>
          </a:r>
          <a:endParaRPr lang="cs-CZ" dirty="0"/>
        </a:p>
      </dgm:t>
    </dgm:pt>
    <dgm:pt modelId="{FFB905F8-4885-49AD-B027-71FC790C6FF6}" type="parTrans" cxnId="{73310B1F-CCB6-444D-8E43-6ADD59DE9941}">
      <dgm:prSet/>
      <dgm:spPr/>
      <dgm:t>
        <a:bodyPr/>
        <a:lstStyle/>
        <a:p>
          <a:endParaRPr lang="cs-CZ"/>
        </a:p>
      </dgm:t>
    </dgm:pt>
    <dgm:pt modelId="{3A65F845-50C6-4900-9B70-3EFC43A51094}" type="sibTrans" cxnId="{73310B1F-CCB6-444D-8E43-6ADD59DE9941}">
      <dgm:prSet/>
      <dgm:spPr/>
      <dgm:t>
        <a:bodyPr/>
        <a:lstStyle/>
        <a:p>
          <a:endParaRPr lang="cs-CZ"/>
        </a:p>
      </dgm:t>
    </dgm:pt>
    <dgm:pt modelId="{0AC0C653-0E5E-4D1A-AB9C-0DE69A039676}" type="pres">
      <dgm:prSet presAssocID="{10982308-DF3B-4B0C-9A7B-78DC37BB5DC7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7960D5A-B400-400A-A529-1EC94A1CFEEF}" type="pres">
      <dgm:prSet presAssocID="{B3EF33E4-2CF9-4C89-80E8-1C8BB01B0B2D}" presName="parentLin" presStyleCnt="0"/>
      <dgm:spPr/>
    </dgm:pt>
    <dgm:pt modelId="{C7200152-FB97-4B74-B665-03E466B7B907}" type="pres">
      <dgm:prSet presAssocID="{B3EF33E4-2CF9-4C89-80E8-1C8BB01B0B2D}" presName="parentLeftMargin" presStyleLbl="node1" presStyleIdx="0" presStyleCnt="2"/>
      <dgm:spPr/>
      <dgm:t>
        <a:bodyPr/>
        <a:lstStyle/>
        <a:p>
          <a:endParaRPr lang="cs-CZ"/>
        </a:p>
      </dgm:t>
    </dgm:pt>
    <dgm:pt modelId="{1C4ECDE3-1F84-48F6-8E90-3E4B2556783A}" type="pres">
      <dgm:prSet presAssocID="{B3EF33E4-2CF9-4C89-80E8-1C8BB01B0B2D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4680EC3-AD96-4F54-B28B-70AD40403D4F}" type="pres">
      <dgm:prSet presAssocID="{B3EF33E4-2CF9-4C89-80E8-1C8BB01B0B2D}" presName="negativeSpace" presStyleCnt="0"/>
      <dgm:spPr/>
    </dgm:pt>
    <dgm:pt modelId="{A24E89F7-4C44-4A06-8EB6-B793ECEBEB70}" type="pres">
      <dgm:prSet presAssocID="{B3EF33E4-2CF9-4C89-80E8-1C8BB01B0B2D}" presName="childText" presStyleLbl="conFgAcc1" presStyleIdx="0" presStyleCnt="2" custLinFactNeighborX="-160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E5061B9-6164-4A27-9EFD-A37F4EFD714A}" type="pres">
      <dgm:prSet presAssocID="{F9503C02-D892-469D-9BEC-520CF281452F}" presName="spaceBetweenRectangles" presStyleCnt="0"/>
      <dgm:spPr/>
    </dgm:pt>
    <dgm:pt modelId="{1759F5FD-DBDE-40AD-BB8A-3CC667B2D030}" type="pres">
      <dgm:prSet presAssocID="{A2D675A2-2637-4170-BABB-73EADC05E432}" presName="parentLin" presStyleCnt="0"/>
      <dgm:spPr/>
    </dgm:pt>
    <dgm:pt modelId="{7F2EEB12-B3FB-44B8-BC92-75450F3BEE2F}" type="pres">
      <dgm:prSet presAssocID="{A2D675A2-2637-4170-BABB-73EADC05E432}" presName="parentLeftMargin" presStyleLbl="node1" presStyleIdx="0" presStyleCnt="2"/>
      <dgm:spPr/>
      <dgm:t>
        <a:bodyPr/>
        <a:lstStyle/>
        <a:p>
          <a:endParaRPr lang="cs-CZ"/>
        </a:p>
      </dgm:t>
    </dgm:pt>
    <dgm:pt modelId="{5BAFA741-E3BC-44D4-BD9F-E241CA61DD2D}" type="pres">
      <dgm:prSet presAssocID="{A2D675A2-2637-4170-BABB-73EADC05E432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D8B7BBF-F81C-448A-AEF3-FBA8A1514E4B}" type="pres">
      <dgm:prSet presAssocID="{A2D675A2-2637-4170-BABB-73EADC05E432}" presName="negativeSpace" presStyleCnt="0"/>
      <dgm:spPr/>
    </dgm:pt>
    <dgm:pt modelId="{DC72F3F3-C890-4FCC-910E-158AC54ECB30}" type="pres">
      <dgm:prSet presAssocID="{A2D675A2-2637-4170-BABB-73EADC05E432}" presName="childText" presStyleLbl="conFgAcc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7574414-569E-4932-98EE-FA7E455F0006}" type="presOf" srcId="{A2D675A2-2637-4170-BABB-73EADC05E432}" destId="{5BAFA741-E3BC-44D4-BD9F-E241CA61DD2D}" srcOrd="1" destOrd="0" presId="urn:microsoft.com/office/officeart/2005/8/layout/list1"/>
    <dgm:cxn modelId="{F8EF3494-E982-4CB8-9A1F-CBB690F60219}" type="presOf" srcId="{10982308-DF3B-4B0C-9A7B-78DC37BB5DC7}" destId="{0AC0C653-0E5E-4D1A-AB9C-0DE69A039676}" srcOrd="0" destOrd="0" presId="urn:microsoft.com/office/officeart/2005/8/layout/list1"/>
    <dgm:cxn modelId="{DF829141-0B90-42B7-A8F7-CAB69159FE33}" type="presOf" srcId="{B3EF33E4-2CF9-4C89-80E8-1C8BB01B0B2D}" destId="{C7200152-FB97-4B74-B665-03E466B7B907}" srcOrd="0" destOrd="0" presId="urn:microsoft.com/office/officeart/2005/8/layout/list1"/>
    <dgm:cxn modelId="{BC2365EE-E92D-4A13-8BAE-96B98E478C06}" srcId="{10982308-DF3B-4B0C-9A7B-78DC37BB5DC7}" destId="{A2D675A2-2637-4170-BABB-73EADC05E432}" srcOrd="1" destOrd="0" parTransId="{21C07DBE-899B-4124-ACEC-3ADDE757D264}" sibTransId="{8D1FFAE9-A660-4976-820C-386C3775FF1B}"/>
    <dgm:cxn modelId="{284FB94B-BE31-4101-8B80-C1D29B9B5B6B}" type="presOf" srcId="{B197EA15-BCF5-46D8-B50E-C396C19442E2}" destId="{A24E89F7-4C44-4A06-8EB6-B793ECEBEB70}" srcOrd="0" destOrd="1" presId="urn:microsoft.com/office/officeart/2005/8/layout/list1"/>
    <dgm:cxn modelId="{3DCA2614-81C4-4915-8146-94EF7870E78C}" type="presOf" srcId="{D71D80A5-35E7-455D-8A27-C4103CFA5C2F}" destId="{DC72F3F3-C890-4FCC-910E-158AC54ECB30}" srcOrd="0" destOrd="0" presId="urn:microsoft.com/office/officeart/2005/8/layout/list1"/>
    <dgm:cxn modelId="{641844D2-E457-45B0-901C-2D8BBF72DF99}" type="presOf" srcId="{D3B631D6-599D-4B2A-9E50-D3E7179FCDD5}" destId="{DC72F3F3-C890-4FCC-910E-158AC54ECB30}" srcOrd="0" destOrd="1" presId="urn:microsoft.com/office/officeart/2005/8/layout/list1"/>
    <dgm:cxn modelId="{3419EA51-D900-46E7-8680-00175D8B6E17}" type="presOf" srcId="{543640CB-FA25-4618-A76C-7BBF44C03784}" destId="{A24E89F7-4C44-4A06-8EB6-B793ECEBEB70}" srcOrd="0" destOrd="3" presId="urn:microsoft.com/office/officeart/2005/8/layout/list1"/>
    <dgm:cxn modelId="{3C6796FD-6F14-46AC-A1BA-858DA450F349}" srcId="{B3EF33E4-2CF9-4C89-80E8-1C8BB01B0B2D}" destId="{19465BB1-F469-4601-B119-45BCE0AFBAC7}" srcOrd="2" destOrd="0" parTransId="{51B0DF88-2D05-42CC-A028-D309AE390AFA}" sibTransId="{E390710F-2802-42D1-A53D-4E54D790810A}"/>
    <dgm:cxn modelId="{55069E2E-72E6-4AEB-82CB-F0F28EAB17E5}" type="presOf" srcId="{A2D675A2-2637-4170-BABB-73EADC05E432}" destId="{7F2EEB12-B3FB-44B8-BC92-75450F3BEE2F}" srcOrd="0" destOrd="0" presId="urn:microsoft.com/office/officeart/2005/8/layout/list1"/>
    <dgm:cxn modelId="{400FFA50-F2AF-468A-8422-90CA1A46F665}" srcId="{B3EF33E4-2CF9-4C89-80E8-1C8BB01B0B2D}" destId="{543640CB-FA25-4618-A76C-7BBF44C03784}" srcOrd="3" destOrd="0" parTransId="{F5C78BB8-74E8-4708-9D2D-86CE7C7441D4}" sibTransId="{17303435-BFA7-4CB7-A88B-796B2B3C90E5}"/>
    <dgm:cxn modelId="{19A14A29-AF8B-4561-BC2A-978DB7BD70B6}" srcId="{A2D675A2-2637-4170-BABB-73EADC05E432}" destId="{D3B631D6-599D-4B2A-9E50-D3E7179FCDD5}" srcOrd="1" destOrd="0" parTransId="{CB2E5E9E-B104-4951-8907-2FECA74B57B9}" sibTransId="{7709EDF0-42FA-4D12-A663-9F86618E3245}"/>
    <dgm:cxn modelId="{EDA71169-A1D5-4E12-A313-11CC1DC4DF6A}" type="presOf" srcId="{DD83FB68-FA71-45CB-A0EC-43D2AB029D14}" destId="{A24E89F7-4C44-4A06-8EB6-B793ECEBEB70}" srcOrd="0" destOrd="0" presId="urn:microsoft.com/office/officeart/2005/8/layout/list1"/>
    <dgm:cxn modelId="{7ACA16A0-C681-44A5-BEB4-C97AD57F7799}" srcId="{B3EF33E4-2CF9-4C89-80E8-1C8BB01B0B2D}" destId="{DD83FB68-FA71-45CB-A0EC-43D2AB029D14}" srcOrd="0" destOrd="0" parTransId="{C085771B-088B-41B7-B205-21B26D4765BD}" sibTransId="{F03F2694-D641-47DE-91FB-296003622485}"/>
    <dgm:cxn modelId="{A7E37A51-0FF1-4AC4-80E9-8D6E00307A03}" type="presOf" srcId="{B3EF33E4-2CF9-4C89-80E8-1C8BB01B0B2D}" destId="{1C4ECDE3-1F84-48F6-8E90-3E4B2556783A}" srcOrd="1" destOrd="0" presId="urn:microsoft.com/office/officeart/2005/8/layout/list1"/>
    <dgm:cxn modelId="{4CB58C11-273F-4466-B09C-2116091A4763}" type="presOf" srcId="{19465BB1-F469-4601-B119-45BCE0AFBAC7}" destId="{A24E89F7-4C44-4A06-8EB6-B793ECEBEB70}" srcOrd="0" destOrd="2" presId="urn:microsoft.com/office/officeart/2005/8/layout/list1"/>
    <dgm:cxn modelId="{CCBD7AB6-088E-4C97-9875-BED64563B0B4}" srcId="{A2D675A2-2637-4170-BABB-73EADC05E432}" destId="{D71D80A5-35E7-455D-8A27-C4103CFA5C2F}" srcOrd="0" destOrd="0" parTransId="{CF1FA2BE-8D96-419E-BB24-68E9294EEF9D}" sibTransId="{4D4139C4-C876-444B-A02D-64927EC12E19}"/>
    <dgm:cxn modelId="{A2A4888C-FE5C-4ED5-BCBF-89129F28038A}" type="presOf" srcId="{75B9493A-E74F-4F1C-A8D5-A0AB16B628D6}" destId="{DC72F3F3-C890-4FCC-910E-158AC54ECB30}" srcOrd="0" destOrd="2" presId="urn:microsoft.com/office/officeart/2005/8/layout/list1"/>
    <dgm:cxn modelId="{73310B1F-CCB6-444D-8E43-6ADD59DE9941}" srcId="{A2D675A2-2637-4170-BABB-73EADC05E432}" destId="{75B9493A-E74F-4F1C-A8D5-A0AB16B628D6}" srcOrd="2" destOrd="0" parTransId="{FFB905F8-4885-49AD-B027-71FC790C6FF6}" sibTransId="{3A65F845-50C6-4900-9B70-3EFC43A51094}"/>
    <dgm:cxn modelId="{884A8D27-6E78-4E36-9230-C89981641F7D}" srcId="{B3EF33E4-2CF9-4C89-80E8-1C8BB01B0B2D}" destId="{B197EA15-BCF5-46D8-B50E-C396C19442E2}" srcOrd="1" destOrd="0" parTransId="{B531FDDF-8D7E-4327-8602-71CB4EBA8293}" sibTransId="{7BAD679E-C7B4-4502-8C9A-9C8C4A0F64AC}"/>
    <dgm:cxn modelId="{05BB6A53-C848-4E99-A442-1A5F5CD10D6E}" srcId="{10982308-DF3B-4B0C-9A7B-78DC37BB5DC7}" destId="{B3EF33E4-2CF9-4C89-80E8-1C8BB01B0B2D}" srcOrd="0" destOrd="0" parTransId="{8E32D221-1224-45D6-99BB-BD0F08DE0CE3}" sibTransId="{F9503C02-D892-469D-9BEC-520CF281452F}"/>
    <dgm:cxn modelId="{566000BA-6DEC-49A9-A2F6-09F57F520353}" type="presParOf" srcId="{0AC0C653-0E5E-4D1A-AB9C-0DE69A039676}" destId="{37960D5A-B400-400A-A529-1EC94A1CFEEF}" srcOrd="0" destOrd="0" presId="urn:microsoft.com/office/officeart/2005/8/layout/list1"/>
    <dgm:cxn modelId="{E857FCA4-8755-45ED-8BE3-A22C7361F50E}" type="presParOf" srcId="{37960D5A-B400-400A-A529-1EC94A1CFEEF}" destId="{C7200152-FB97-4B74-B665-03E466B7B907}" srcOrd="0" destOrd="0" presId="urn:microsoft.com/office/officeart/2005/8/layout/list1"/>
    <dgm:cxn modelId="{5AD66419-E0CD-416B-B4DD-ABED94977256}" type="presParOf" srcId="{37960D5A-B400-400A-A529-1EC94A1CFEEF}" destId="{1C4ECDE3-1F84-48F6-8E90-3E4B2556783A}" srcOrd="1" destOrd="0" presId="urn:microsoft.com/office/officeart/2005/8/layout/list1"/>
    <dgm:cxn modelId="{B803EECA-A788-415E-A7B6-434466A10756}" type="presParOf" srcId="{0AC0C653-0E5E-4D1A-AB9C-0DE69A039676}" destId="{14680EC3-AD96-4F54-B28B-70AD40403D4F}" srcOrd="1" destOrd="0" presId="urn:microsoft.com/office/officeart/2005/8/layout/list1"/>
    <dgm:cxn modelId="{B55F2BFC-3C67-43AF-89FC-DECE66325020}" type="presParOf" srcId="{0AC0C653-0E5E-4D1A-AB9C-0DE69A039676}" destId="{A24E89F7-4C44-4A06-8EB6-B793ECEBEB70}" srcOrd="2" destOrd="0" presId="urn:microsoft.com/office/officeart/2005/8/layout/list1"/>
    <dgm:cxn modelId="{6EDB364F-7584-47A4-8CB1-A0948355C71F}" type="presParOf" srcId="{0AC0C653-0E5E-4D1A-AB9C-0DE69A039676}" destId="{3E5061B9-6164-4A27-9EFD-A37F4EFD714A}" srcOrd="3" destOrd="0" presId="urn:microsoft.com/office/officeart/2005/8/layout/list1"/>
    <dgm:cxn modelId="{0CA8E2F1-677B-4A0A-9430-5298D33A19DB}" type="presParOf" srcId="{0AC0C653-0E5E-4D1A-AB9C-0DE69A039676}" destId="{1759F5FD-DBDE-40AD-BB8A-3CC667B2D030}" srcOrd="4" destOrd="0" presId="urn:microsoft.com/office/officeart/2005/8/layout/list1"/>
    <dgm:cxn modelId="{3A665EBE-16E3-4887-99D0-669721B446D7}" type="presParOf" srcId="{1759F5FD-DBDE-40AD-BB8A-3CC667B2D030}" destId="{7F2EEB12-B3FB-44B8-BC92-75450F3BEE2F}" srcOrd="0" destOrd="0" presId="urn:microsoft.com/office/officeart/2005/8/layout/list1"/>
    <dgm:cxn modelId="{C8E310E3-2EEA-47B3-A0D4-B7CB651BDF38}" type="presParOf" srcId="{1759F5FD-DBDE-40AD-BB8A-3CC667B2D030}" destId="{5BAFA741-E3BC-44D4-BD9F-E241CA61DD2D}" srcOrd="1" destOrd="0" presId="urn:microsoft.com/office/officeart/2005/8/layout/list1"/>
    <dgm:cxn modelId="{C1D483EA-AA78-4DB3-A637-3FD3C5075847}" type="presParOf" srcId="{0AC0C653-0E5E-4D1A-AB9C-0DE69A039676}" destId="{6D8B7BBF-F81C-448A-AEF3-FBA8A1514E4B}" srcOrd="5" destOrd="0" presId="urn:microsoft.com/office/officeart/2005/8/layout/list1"/>
    <dgm:cxn modelId="{4BFB0349-37D4-4D26-9380-FE466E7C86B6}" type="presParOf" srcId="{0AC0C653-0E5E-4D1A-AB9C-0DE69A039676}" destId="{DC72F3F3-C890-4FCC-910E-158AC54ECB30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0982308-DF3B-4B0C-9A7B-78DC37BB5DC7}" type="doc">
      <dgm:prSet loTypeId="urn:microsoft.com/office/officeart/2005/8/layout/hList1" loCatId="list" qsTypeId="urn:microsoft.com/office/officeart/2005/8/quickstyle/3d6" qsCatId="3D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B3EF33E4-2CF9-4C89-80E8-1C8BB01B0B2D}">
      <dgm:prSet phldrT="[Text]"/>
      <dgm:spPr/>
      <dgm:t>
        <a:bodyPr/>
        <a:lstStyle/>
        <a:p>
          <a:r>
            <a:rPr lang="cs-CZ" b="1" dirty="0" smtClean="0"/>
            <a:t>Nejvyšší bod</a:t>
          </a:r>
          <a:endParaRPr lang="cs-CZ" b="1" dirty="0"/>
        </a:p>
      </dgm:t>
    </dgm:pt>
    <dgm:pt modelId="{8E32D221-1224-45D6-99BB-BD0F08DE0CE3}" type="parTrans" cxnId="{05BB6A53-C848-4E99-A442-1A5F5CD10D6E}">
      <dgm:prSet/>
      <dgm:spPr/>
      <dgm:t>
        <a:bodyPr/>
        <a:lstStyle/>
        <a:p>
          <a:endParaRPr lang="cs-CZ"/>
        </a:p>
      </dgm:t>
    </dgm:pt>
    <dgm:pt modelId="{F9503C02-D892-469D-9BEC-520CF281452F}" type="sibTrans" cxnId="{05BB6A53-C848-4E99-A442-1A5F5CD10D6E}">
      <dgm:prSet/>
      <dgm:spPr/>
      <dgm:t>
        <a:bodyPr/>
        <a:lstStyle/>
        <a:p>
          <a:endParaRPr lang="cs-CZ"/>
        </a:p>
      </dgm:t>
    </dgm:pt>
    <dgm:pt modelId="{A2D675A2-2637-4170-BABB-73EADC05E432}">
      <dgm:prSet phldrT="[Text]"/>
      <dgm:spPr/>
      <dgm:t>
        <a:bodyPr/>
        <a:lstStyle/>
        <a:p>
          <a:r>
            <a:rPr lang="cs-CZ" b="1" dirty="0" smtClean="0"/>
            <a:t>Nejnižší bod</a:t>
          </a:r>
          <a:endParaRPr lang="cs-CZ" b="1" dirty="0"/>
        </a:p>
      </dgm:t>
    </dgm:pt>
    <dgm:pt modelId="{21C07DBE-899B-4124-ACEC-3ADDE757D264}" type="parTrans" cxnId="{BC2365EE-E92D-4A13-8BAE-96B98E478C06}">
      <dgm:prSet/>
      <dgm:spPr/>
      <dgm:t>
        <a:bodyPr/>
        <a:lstStyle/>
        <a:p>
          <a:endParaRPr lang="cs-CZ"/>
        </a:p>
      </dgm:t>
    </dgm:pt>
    <dgm:pt modelId="{8D1FFAE9-A660-4976-820C-386C3775FF1B}" type="sibTrans" cxnId="{BC2365EE-E92D-4A13-8BAE-96B98E478C06}">
      <dgm:prSet/>
      <dgm:spPr/>
      <dgm:t>
        <a:bodyPr/>
        <a:lstStyle/>
        <a:p>
          <a:endParaRPr lang="cs-CZ"/>
        </a:p>
      </dgm:t>
    </dgm:pt>
    <dgm:pt modelId="{D71D80A5-35E7-455D-8A27-C4103CFA5C2F}">
      <dgm:prSet phldrT="[Text]"/>
      <dgm:spPr/>
      <dgm:t>
        <a:bodyPr/>
        <a:lstStyle/>
        <a:p>
          <a:r>
            <a:rPr lang="cs-CZ" b="1" dirty="0" smtClean="0"/>
            <a:t>Řeka Ploučnice </a:t>
          </a:r>
          <a:endParaRPr lang="cs-CZ" b="1" dirty="0"/>
        </a:p>
      </dgm:t>
    </dgm:pt>
    <dgm:pt modelId="{CF1FA2BE-8D96-419E-BB24-68E9294EEF9D}" type="parTrans" cxnId="{CCBD7AB6-088E-4C97-9875-BED64563B0B4}">
      <dgm:prSet/>
      <dgm:spPr/>
      <dgm:t>
        <a:bodyPr/>
        <a:lstStyle/>
        <a:p>
          <a:endParaRPr lang="cs-CZ"/>
        </a:p>
      </dgm:t>
    </dgm:pt>
    <dgm:pt modelId="{4D4139C4-C876-444B-A02D-64927EC12E19}" type="sibTrans" cxnId="{CCBD7AB6-088E-4C97-9875-BED64563B0B4}">
      <dgm:prSet/>
      <dgm:spPr/>
      <dgm:t>
        <a:bodyPr/>
        <a:lstStyle/>
        <a:p>
          <a:endParaRPr lang="cs-CZ"/>
        </a:p>
      </dgm:t>
    </dgm:pt>
    <dgm:pt modelId="{DD83FB68-FA71-45CB-A0EC-43D2AB029D14}">
      <dgm:prSet phldrT="[Text]"/>
      <dgm:spPr/>
      <dgm:t>
        <a:bodyPr/>
        <a:lstStyle/>
        <a:p>
          <a:r>
            <a:rPr lang="cs-CZ" b="1" dirty="0" smtClean="0"/>
            <a:t>Hora Kotel</a:t>
          </a:r>
          <a:r>
            <a:rPr lang="cs-CZ" dirty="0" smtClean="0"/>
            <a:t>, 1435 m</a:t>
          </a:r>
          <a:endParaRPr lang="cs-CZ" dirty="0"/>
        </a:p>
      </dgm:t>
    </dgm:pt>
    <dgm:pt modelId="{C085771B-088B-41B7-B205-21B26D4765BD}" type="parTrans" cxnId="{7ACA16A0-C681-44A5-BEB4-C97AD57F7799}">
      <dgm:prSet/>
      <dgm:spPr/>
      <dgm:t>
        <a:bodyPr/>
        <a:lstStyle/>
        <a:p>
          <a:endParaRPr lang="cs-CZ"/>
        </a:p>
      </dgm:t>
    </dgm:pt>
    <dgm:pt modelId="{F03F2694-D641-47DE-91FB-296003622485}" type="sibTrans" cxnId="{7ACA16A0-C681-44A5-BEB4-C97AD57F7799}">
      <dgm:prSet/>
      <dgm:spPr/>
      <dgm:t>
        <a:bodyPr/>
        <a:lstStyle/>
        <a:p>
          <a:endParaRPr lang="cs-CZ"/>
        </a:p>
      </dgm:t>
    </dgm:pt>
    <dgm:pt modelId="{B197EA15-BCF5-46D8-B50E-C396C19442E2}">
      <dgm:prSet phldrT="[Text]"/>
      <dgm:spPr/>
      <dgm:t>
        <a:bodyPr/>
        <a:lstStyle/>
        <a:p>
          <a:r>
            <a:rPr lang="cs-CZ" dirty="0" smtClean="0"/>
            <a:t>Krkonoše</a:t>
          </a:r>
          <a:endParaRPr lang="cs-CZ" dirty="0"/>
        </a:p>
      </dgm:t>
    </dgm:pt>
    <dgm:pt modelId="{B531FDDF-8D7E-4327-8602-71CB4EBA8293}" type="parTrans" cxnId="{884A8D27-6E78-4E36-9230-C89981641F7D}">
      <dgm:prSet/>
      <dgm:spPr/>
      <dgm:t>
        <a:bodyPr/>
        <a:lstStyle/>
        <a:p>
          <a:endParaRPr lang="cs-CZ"/>
        </a:p>
      </dgm:t>
    </dgm:pt>
    <dgm:pt modelId="{7BAD679E-C7B4-4502-8C9A-9C8C4A0F64AC}" type="sibTrans" cxnId="{884A8D27-6E78-4E36-9230-C89981641F7D}">
      <dgm:prSet/>
      <dgm:spPr/>
      <dgm:t>
        <a:bodyPr/>
        <a:lstStyle/>
        <a:p>
          <a:endParaRPr lang="cs-CZ"/>
        </a:p>
      </dgm:t>
    </dgm:pt>
    <dgm:pt modelId="{D3B631D6-599D-4B2A-9E50-D3E7179FCDD5}">
      <dgm:prSet phldrT="[Text]"/>
      <dgm:spPr/>
      <dgm:t>
        <a:bodyPr/>
        <a:lstStyle/>
        <a:p>
          <a:r>
            <a:rPr lang="cs-CZ" dirty="0" smtClean="0"/>
            <a:t>Žandov na Českolipsku</a:t>
          </a:r>
          <a:endParaRPr lang="cs-CZ" dirty="0"/>
        </a:p>
      </dgm:t>
    </dgm:pt>
    <dgm:pt modelId="{CB2E5E9E-B104-4951-8907-2FECA74B57B9}" type="parTrans" cxnId="{19A14A29-AF8B-4561-BC2A-978DB7BD70B6}">
      <dgm:prSet/>
      <dgm:spPr/>
      <dgm:t>
        <a:bodyPr/>
        <a:lstStyle/>
        <a:p>
          <a:endParaRPr lang="cs-CZ"/>
        </a:p>
      </dgm:t>
    </dgm:pt>
    <dgm:pt modelId="{7709EDF0-42FA-4D12-A663-9F86618E3245}" type="sibTrans" cxnId="{19A14A29-AF8B-4561-BC2A-978DB7BD70B6}">
      <dgm:prSet/>
      <dgm:spPr/>
      <dgm:t>
        <a:bodyPr/>
        <a:lstStyle/>
        <a:p>
          <a:endParaRPr lang="cs-CZ"/>
        </a:p>
      </dgm:t>
    </dgm:pt>
    <dgm:pt modelId="{1ECA77EF-921B-4F52-AF2D-53F260333F0B}" type="pres">
      <dgm:prSet presAssocID="{10982308-DF3B-4B0C-9A7B-78DC37BB5DC7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A6A5A42-5EC2-4954-A1C6-46ED2CCF56DA}" type="pres">
      <dgm:prSet presAssocID="{B3EF33E4-2CF9-4C89-80E8-1C8BB01B0B2D}" presName="composite" presStyleCnt="0"/>
      <dgm:spPr/>
    </dgm:pt>
    <dgm:pt modelId="{839A1CD8-1322-4477-B69C-3768840DC8B4}" type="pres">
      <dgm:prSet presAssocID="{B3EF33E4-2CF9-4C89-80E8-1C8BB01B0B2D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526D2E8-BE1C-49F2-B266-9C8DF47CC4DC}" type="pres">
      <dgm:prSet presAssocID="{B3EF33E4-2CF9-4C89-80E8-1C8BB01B0B2D}" presName="desTx" presStyleLbl="align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BFC780-DE56-4F54-AC43-A8F4D892EFC5}" type="pres">
      <dgm:prSet presAssocID="{F9503C02-D892-469D-9BEC-520CF281452F}" presName="space" presStyleCnt="0"/>
      <dgm:spPr/>
    </dgm:pt>
    <dgm:pt modelId="{901A8281-47B3-4EBD-A857-136D0F42ADF0}" type="pres">
      <dgm:prSet presAssocID="{A2D675A2-2637-4170-BABB-73EADC05E432}" presName="composite" presStyleCnt="0"/>
      <dgm:spPr/>
    </dgm:pt>
    <dgm:pt modelId="{F7B9DC35-57F4-4C23-8C9E-55C3460CEF20}" type="pres">
      <dgm:prSet presAssocID="{A2D675A2-2637-4170-BABB-73EADC05E432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7CDA302-8BDF-497A-9ACB-9EA9F51DEC7E}" type="pres">
      <dgm:prSet presAssocID="{A2D675A2-2637-4170-BABB-73EADC05E432}" presName="desTx" presStyleLbl="align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ACA16A0-C681-44A5-BEB4-C97AD57F7799}" srcId="{B3EF33E4-2CF9-4C89-80E8-1C8BB01B0B2D}" destId="{DD83FB68-FA71-45CB-A0EC-43D2AB029D14}" srcOrd="0" destOrd="0" parTransId="{C085771B-088B-41B7-B205-21B26D4765BD}" sibTransId="{F03F2694-D641-47DE-91FB-296003622485}"/>
    <dgm:cxn modelId="{CCBD7AB6-088E-4C97-9875-BED64563B0B4}" srcId="{A2D675A2-2637-4170-BABB-73EADC05E432}" destId="{D71D80A5-35E7-455D-8A27-C4103CFA5C2F}" srcOrd="0" destOrd="0" parTransId="{CF1FA2BE-8D96-419E-BB24-68E9294EEF9D}" sibTransId="{4D4139C4-C876-444B-A02D-64927EC12E19}"/>
    <dgm:cxn modelId="{125444AB-B4F2-44F1-9AD2-96E1D9DD56DA}" type="presOf" srcId="{10982308-DF3B-4B0C-9A7B-78DC37BB5DC7}" destId="{1ECA77EF-921B-4F52-AF2D-53F260333F0B}" srcOrd="0" destOrd="0" presId="urn:microsoft.com/office/officeart/2005/8/layout/hList1"/>
    <dgm:cxn modelId="{8FADABF1-EC40-40A3-8E8C-A9376E983FC6}" type="presOf" srcId="{D71D80A5-35E7-455D-8A27-C4103CFA5C2F}" destId="{37CDA302-8BDF-497A-9ACB-9EA9F51DEC7E}" srcOrd="0" destOrd="0" presId="urn:microsoft.com/office/officeart/2005/8/layout/hList1"/>
    <dgm:cxn modelId="{05BB6A53-C848-4E99-A442-1A5F5CD10D6E}" srcId="{10982308-DF3B-4B0C-9A7B-78DC37BB5DC7}" destId="{B3EF33E4-2CF9-4C89-80E8-1C8BB01B0B2D}" srcOrd="0" destOrd="0" parTransId="{8E32D221-1224-45D6-99BB-BD0F08DE0CE3}" sibTransId="{F9503C02-D892-469D-9BEC-520CF281452F}"/>
    <dgm:cxn modelId="{D1772488-DDDC-4BC1-9592-D41ACDD331E4}" type="presOf" srcId="{DD83FB68-FA71-45CB-A0EC-43D2AB029D14}" destId="{A526D2E8-BE1C-49F2-B266-9C8DF47CC4DC}" srcOrd="0" destOrd="0" presId="urn:microsoft.com/office/officeart/2005/8/layout/hList1"/>
    <dgm:cxn modelId="{D2D27345-3865-4146-9ED5-C7BFAC55E818}" type="presOf" srcId="{A2D675A2-2637-4170-BABB-73EADC05E432}" destId="{F7B9DC35-57F4-4C23-8C9E-55C3460CEF20}" srcOrd="0" destOrd="0" presId="urn:microsoft.com/office/officeart/2005/8/layout/hList1"/>
    <dgm:cxn modelId="{884A8D27-6E78-4E36-9230-C89981641F7D}" srcId="{B3EF33E4-2CF9-4C89-80E8-1C8BB01B0B2D}" destId="{B197EA15-BCF5-46D8-B50E-C396C19442E2}" srcOrd="1" destOrd="0" parTransId="{B531FDDF-8D7E-4327-8602-71CB4EBA8293}" sibTransId="{7BAD679E-C7B4-4502-8C9A-9C8C4A0F64AC}"/>
    <dgm:cxn modelId="{A5BDEE18-B39E-40A7-B8EA-E762C0C16EDE}" type="presOf" srcId="{D3B631D6-599D-4B2A-9E50-D3E7179FCDD5}" destId="{37CDA302-8BDF-497A-9ACB-9EA9F51DEC7E}" srcOrd="0" destOrd="1" presId="urn:microsoft.com/office/officeart/2005/8/layout/hList1"/>
    <dgm:cxn modelId="{19A14A29-AF8B-4561-BC2A-978DB7BD70B6}" srcId="{A2D675A2-2637-4170-BABB-73EADC05E432}" destId="{D3B631D6-599D-4B2A-9E50-D3E7179FCDD5}" srcOrd="1" destOrd="0" parTransId="{CB2E5E9E-B104-4951-8907-2FECA74B57B9}" sibTransId="{7709EDF0-42FA-4D12-A663-9F86618E3245}"/>
    <dgm:cxn modelId="{BC2365EE-E92D-4A13-8BAE-96B98E478C06}" srcId="{10982308-DF3B-4B0C-9A7B-78DC37BB5DC7}" destId="{A2D675A2-2637-4170-BABB-73EADC05E432}" srcOrd="1" destOrd="0" parTransId="{21C07DBE-899B-4124-ACEC-3ADDE757D264}" sibTransId="{8D1FFAE9-A660-4976-820C-386C3775FF1B}"/>
    <dgm:cxn modelId="{816706EF-62C0-4028-B7B4-DF3BEE6618ED}" type="presOf" srcId="{B3EF33E4-2CF9-4C89-80E8-1C8BB01B0B2D}" destId="{839A1CD8-1322-4477-B69C-3768840DC8B4}" srcOrd="0" destOrd="0" presId="urn:microsoft.com/office/officeart/2005/8/layout/hList1"/>
    <dgm:cxn modelId="{4B25F705-5073-4F24-AA44-E2C3246817A0}" type="presOf" srcId="{B197EA15-BCF5-46D8-B50E-C396C19442E2}" destId="{A526D2E8-BE1C-49F2-B266-9C8DF47CC4DC}" srcOrd="0" destOrd="1" presId="urn:microsoft.com/office/officeart/2005/8/layout/hList1"/>
    <dgm:cxn modelId="{4D65A81B-CF0D-4578-9F9B-9CD4CA3BA2E3}" type="presParOf" srcId="{1ECA77EF-921B-4F52-AF2D-53F260333F0B}" destId="{6A6A5A42-5EC2-4954-A1C6-46ED2CCF56DA}" srcOrd="0" destOrd="0" presId="urn:microsoft.com/office/officeart/2005/8/layout/hList1"/>
    <dgm:cxn modelId="{3A67A493-666D-48BD-805D-BC4FCA4A9AFD}" type="presParOf" srcId="{6A6A5A42-5EC2-4954-A1C6-46ED2CCF56DA}" destId="{839A1CD8-1322-4477-B69C-3768840DC8B4}" srcOrd="0" destOrd="0" presId="urn:microsoft.com/office/officeart/2005/8/layout/hList1"/>
    <dgm:cxn modelId="{0816622B-1A22-41AE-AF63-2C169C7FE8B7}" type="presParOf" srcId="{6A6A5A42-5EC2-4954-A1C6-46ED2CCF56DA}" destId="{A526D2E8-BE1C-49F2-B266-9C8DF47CC4DC}" srcOrd="1" destOrd="0" presId="urn:microsoft.com/office/officeart/2005/8/layout/hList1"/>
    <dgm:cxn modelId="{F48FDFC0-E032-4E01-BA2D-A4B3EF3E9C73}" type="presParOf" srcId="{1ECA77EF-921B-4F52-AF2D-53F260333F0B}" destId="{97BFC780-DE56-4F54-AC43-A8F4D892EFC5}" srcOrd="1" destOrd="0" presId="urn:microsoft.com/office/officeart/2005/8/layout/hList1"/>
    <dgm:cxn modelId="{F7B55B3E-B3EC-4B5D-8AE4-E3EC56900A8F}" type="presParOf" srcId="{1ECA77EF-921B-4F52-AF2D-53F260333F0B}" destId="{901A8281-47B3-4EBD-A857-136D0F42ADF0}" srcOrd="2" destOrd="0" presId="urn:microsoft.com/office/officeart/2005/8/layout/hList1"/>
    <dgm:cxn modelId="{333E955C-EC21-4D90-9202-ED11E1F7F3C6}" type="presParOf" srcId="{901A8281-47B3-4EBD-A857-136D0F42ADF0}" destId="{F7B9DC35-57F4-4C23-8C9E-55C3460CEF20}" srcOrd="0" destOrd="0" presId="urn:microsoft.com/office/officeart/2005/8/layout/hList1"/>
    <dgm:cxn modelId="{7C0153E4-B054-474A-9784-7B85C0C6D684}" type="presParOf" srcId="{901A8281-47B3-4EBD-A857-136D0F42ADF0}" destId="{37CDA302-8BDF-497A-9ACB-9EA9F51DEC7E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2E9463B-3FF3-498D-8C94-6F984C03E24A}" type="doc">
      <dgm:prSet loTypeId="urn:microsoft.com/office/officeart/2008/layout/HalfCircleOrganizationChart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FFBB0EE-2E2E-41C8-9D9C-A93A1286F679}">
      <dgm:prSet phldrT="[Text]" custT="1"/>
      <dgm:spPr/>
      <dgm:t>
        <a:bodyPr/>
        <a:lstStyle/>
        <a:p>
          <a:r>
            <a:rPr lang="cs-CZ" sz="2400" b="1" dirty="0" smtClean="0">
              <a:solidFill>
                <a:schemeClr val="tx1"/>
              </a:solidFill>
            </a:rPr>
            <a:t>Baltské moře</a:t>
          </a:r>
          <a:endParaRPr lang="cs-CZ" sz="2400" b="1" dirty="0">
            <a:solidFill>
              <a:schemeClr val="tx1"/>
            </a:solidFill>
          </a:endParaRPr>
        </a:p>
      </dgm:t>
    </dgm:pt>
    <dgm:pt modelId="{6A0622A4-92E1-40C7-AE73-DB9C4BB82299}" type="parTrans" cxnId="{C4F0E87E-BF8E-49E4-A6D8-C4997AC4A25D}">
      <dgm:prSet/>
      <dgm:spPr/>
      <dgm:t>
        <a:bodyPr/>
        <a:lstStyle/>
        <a:p>
          <a:endParaRPr lang="cs-CZ"/>
        </a:p>
      </dgm:t>
    </dgm:pt>
    <dgm:pt modelId="{A08CA888-D8FD-4EC9-91F0-6D78B09E8FAE}" type="sibTrans" cxnId="{C4F0E87E-BF8E-49E4-A6D8-C4997AC4A25D}">
      <dgm:prSet/>
      <dgm:spPr/>
      <dgm:t>
        <a:bodyPr/>
        <a:lstStyle/>
        <a:p>
          <a:endParaRPr lang="cs-CZ"/>
        </a:p>
      </dgm:t>
    </dgm:pt>
    <dgm:pt modelId="{8EC0F1CA-A300-4542-A6E8-97A40B427509}">
      <dgm:prSet phldrT="[Text]" custT="1"/>
      <dgm:spPr/>
      <dgm:t>
        <a:bodyPr/>
        <a:lstStyle/>
        <a:p>
          <a:r>
            <a:rPr lang="cs-CZ" sz="2400" b="1" strike="sngStrike" dirty="0" smtClean="0">
              <a:solidFill>
                <a:schemeClr val="tx1"/>
              </a:solidFill>
            </a:rPr>
            <a:t>Odra</a:t>
          </a:r>
          <a:endParaRPr lang="cs-CZ" sz="2400" b="1" strike="sngStrike" dirty="0">
            <a:solidFill>
              <a:schemeClr val="tx1"/>
            </a:solidFill>
          </a:endParaRPr>
        </a:p>
      </dgm:t>
    </dgm:pt>
    <dgm:pt modelId="{00D1E628-ACCA-47B2-BA4D-349227EC5B13}" type="parTrans" cxnId="{05504A1E-6FDF-494D-B5A5-1BEEA0409AEC}">
      <dgm:prSet/>
      <dgm:spPr/>
      <dgm:t>
        <a:bodyPr/>
        <a:lstStyle/>
        <a:p>
          <a:endParaRPr lang="cs-CZ"/>
        </a:p>
      </dgm:t>
    </dgm:pt>
    <dgm:pt modelId="{21E74576-09BD-4201-BD96-4DF70349CA88}" type="sibTrans" cxnId="{05504A1E-6FDF-494D-B5A5-1BEEA0409AEC}">
      <dgm:prSet/>
      <dgm:spPr/>
      <dgm:t>
        <a:bodyPr/>
        <a:lstStyle/>
        <a:p>
          <a:endParaRPr lang="cs-CZ"/>
        </a:p>
      </dgm:t>
    </dgm:pt>
    <dgm:pt modelId="{D8E492F8-EF92-4EC9-8CD2-E6EC5AD8406A}">
      <dgm:prSet phldrT="[Text]" custT="1"/>
      <dgm:spPr/>
      <dgm:t>
        <a:bodyPr/>
        <a:lstStyle/>
        <a:p>
          <a:r>
            <a:rPr lang="cs-CZ" sz="2400" b="1" dirty="0" smtClean="0">
              <a:solidFill>
                <a:schemeClr val="tx1"/>
              </a:solidFill>
            </a:rPr>
            <a:t>Lužická Nisa</a:t>
          </a:r>
          <a:endParaRPr lang="cs-CZ" sz="2400" b="1" dirty="0">
            <a:solidFill>
              <a:schemeClr val="tx1"/>
            </a:solidFill>
          </a:endParaRPr>
        </a:p>
      </dgm:t>
    </dgm:pt>
    <dgm:pt modelId="{A85CF1E1-B0C6-4C82-8DF5-BC2FB1EE760E}" type="parTrans" cxnId="{D494ED32-B602-48B2-85A2-514F89ABAE80}">
      <dgm:prSet/>
      <dgm:spPr/>
      <dgm:t>
        <a:bodyPr/>
        <a:lstStyle/>
        <a:p>
          <a:endParaRPr lang="cs-CZ"/>
        </a:p>
      </dgm:t>
    </dgm:pt>
    <dgm:pt modelId="{C141F3EC-F149-4DA0-9181-9773ACA3EC97}" type="sibTrans" cxnId="{D494ED32-B602-48B2-85A2-514F89ABAE80}">
      <dgm:prSet/>
      <dgm:spPr/>
      <dgm:t>
        <a:bodyPr/>
        <a:lstStyle/>
        <a:p>
          <a:endParaRPr lang="cs-CZ"/>
        </a:p>
      </dgm:t>
    </dgm:pt>
    <dgm:pt modelId="{09EB0C01-29F9-4C67-B0B7-5AD49F3BF71E}">
      <dgm:prSet custT="1"/>
      <dgm:spPr/>
      <dgm:t>
        <a:bodyPr/>
        <a:lstStyle/>
        <a:p>
          <a:r>
            <a:rPr lang="cs-CZ" sz="2400" b="1" dirty="0" smtClean="0">
              <a:solidFill>
                <a:schemeClr val="tx1"/>
              </a:solidFill>
            </a:rPr>
            <a:t>Rozvodí</a:t>
          </a:r>
          <a:endParaRPr lang="cs-CZ" sz="2400" b="1" dirty="0">
            <a:solidFill>
              <a:schemeClr val="tx1"/>
            </a:solidFill>
          </a:endParaRPr>
        </a:p>
      </dgm:t>
    </dgm:pt>
    <dgm:pt modelId="{352601C7-D630-448D-9225-17F35D8FDD13}" type="parTrans" cxnId="{51070D3B-E45D-49CE-878D-1F729A1B6A6F}">
      <dgm:prSet/>
      <dgm:spPr/>
      <dgm:t>
        <a:bodyPr/>
        <a:lstStyle/>
        <a:p>
          <a:endParaRPr lang="cs-CZ"/>
        </a:p>
      </dgm:t>
    </dgm:pt>
    <dgm:pt modelId="{A6B183AD-86ED-4CF2-BE1F-33C48048EB3A}" type="sibTrans" cxnId="{51070D3B-E45D-49CE-878D-1F729A1B6A6F}">
      <dgm:prSet/>
      <dgm:spPr/>
      <dgm:t>
        <a:bodyPr/>
        <a:lstStyle/>
        <a:p>
          <a:endParaRPr lang="cs-CZ"/>
        </a:p>
      </dgm:t>
    </dgm:pt>
    <dgm:pt modelId="{FEEC610C-F06A-4483-859D-8F30A25FBE6B}">
      <dgm:prSet custT="1"/>
      <dgm:spPr/>
      <dgm:t>
        <a:bodyPr/>
        <a:lstStyle/>
        <a:p>
          <a:r>
            <a:rPr lang="cs-CZ" sz="2400" b="1" dirty="0" smtClean="0">
              <a:solidFill>
                <a:schemeClr val="tx1"/>
              </a:solidFill>
            </a:rPr>
            <a:t>Severní moře</a:t>
          </a:r>
          <a:endParaRPr lang="cs-CZ" sz="2400" b="1" dirty="0">
            <a:solidFill>
              <a:schemeClr val="tx1"/>
            </a:solidFill>
          </a:endParaRPr>
        </a:p>
      </dgm:t>
    </dgm:pt>
    <dgm:pt modelId="{60F960C2-08E9-43B9-B477-F7342C36A4BC}" type="parTrans" cxnId="{45B31EE8-F47D-4FF0-9D74-F8A682AEA13C}">
      <dgm:prSet/>
      <dgm:spPr/>
      <dgm:t>
        <a:bodyPr/>
        <a:lstStyle/>
        <a:p>
          <a:endParaRPr lang="cs-CZ"/>
        </a:p>
      </dgm:t>
    </dgm:pt>
    <dgm:pt modelId="{89143579-E78B-486F-A541-6F235E5F4FD2}" type="sibTrans" cxnId="{45B31EE8-F47D-4FF0-9D74-F8A682AEA13C}">
      <dgm:prSet/>
      <dgm:spPr/>
      <dgm:t>
        <a:bodyPr/>
        <a:lstStyle/>
        <a:p>
          <a:endParaRPr lang="cs-CZ"/>
        </a:p>
      </dgm:t>
    </dgm:pt>
    <dgm:pt modelId="{73EAF126-3A6D-4603-BA7E-5AD1AE0E8111}">
      <dgm:prSet custT="1"/>
      <dgm:spPr/>
      <dgm:t>
        <a:bodyPr/>
        <a:lstStyle/>
        <a:p>
          <a:r>
            <a:rPr lang="cs-CZ" sz="2400" b="1" strike="sngStrike" dirty="0" smtClean="0">
              <a:solidFill>
                <a:schemeClr val="tx1"/>
              </a:solidFill>
            </a:rPr>
            <a:t>Labe</a:t>
          </a:r>
          <a:endParaRPr lang="cs-CZ" sz="2400" b="1" strike="sngStrike" dirty="0">
            <a:solidFill>
              <a:schemeClr val="tx1"/>
            </a:solidFill>
          </a:endParaRPr>
        </a:p>
      </dgm:t>
    </dgm:pt>
    <dgm:pt modelId="{CF20B69C-0698-4757-A636-250D294FE928}" type="parTrans" cxnId="{1D4E05D7-615C-4D10-BCC0-3DEF108D1254}">
      <dgm:prSet/>
      <dgm:spPr/>
      <dgm:t>
        <a:bodyPr/>
        <a:lstStyle/>
        <a:p>
          <a:endParaRPr lang="cs-CZ"/>
        </a:p>
      </dgm:t>
    </dgm:pt>
    <dgm:pt modelId="{6AA09102-4A80-4C61-AF2A-C2533D8333F2}" type="sibTrans" cxnId="{1D4E05D7-615C-4D10-BCC0-3DEF108D1254}">
      <dgm:prSet/>
      <dgm:spPr/>
      <dgm:t>
        <a:bodyPr/>
        <a:lstStyle/>
        <a:p>
          <a:endParaRPr lang="cs-CZ"/>
        </a:p>
      </dgm:t>
    </dgm:pt>
    <dgm:pt modelId="{248C394F-E262-4510-8B03-C71722260BC9}">
      <dgm:prSet custT="1"/>
      <dgm:spPr/>
      <dgm:t>
        <a:bodyPr/>
        <a:lstStyle/>
        <a:p>
          <a:r>
            <a:rPr lang="cs-CZ" sz="2400" b="1" dirty="0" smtClean="0">
              <a:solidFill>
                <a:schemeClr val="tx1"/>
              </a:solidFill>
            </a:rPr>
            <a:t>Jizera</a:t>
          </a:r>
          <a:endParaRPr lang="cs-CZ" sz="2400" b="1" dirty="0">
            <a:solidFill>
              <a:schemeClr val="tx1"/>
            </a:solidFill>
          </a:endParaRPr>
        </a:p>
      </dgm:t>
    </dgm:pt>
    <dgm:pt modelId="{7E4FC715-3670-4A32-9B49-2344A941EC44}" type="parTrans" cxnId="{031729E3-8442-4A16-B73C-774356DAFBDF}">
      <dgm:prSet/>
      <dgm:spPr/>
      <dgm:t>
        <a:bodyPr/>
        <a:lstStyle/>
        <a:p>
          <a:endParaRPr lang="cs-CZ"/>
        </a:p>
      </dgm:t>
    </dgm:pt>
    <dgm:pt modelId="{5F539A2D-88B0-447E-9698-337738B8F00F}" type="sibTrans" cxnId="{031729E3-8442-4A16-B73C-774356DAFBDF}">
      <dgm:prSet/>
      <dgm:spPr/>
      <dgm:t>
        <a:bodyPr/>
        <a:lstStyle/>
        <a:p>
          <a:endParaRPr lang="cs-CZ"/>
        </a:p>
      </dgm:t>
    </dgm:pt>
    <dgm:pt modelId="{F6728D9D-5AA5-4333-9A43-1C2FA90214FD}">
      <dgm:prSet custT="1"/>
      <dgm:spPr/>
      <dgm:t>
        <a:bodyPr/>
        <a:lstStyle/>
        <a:p>
          <a:r>
            <a:rPr lang="cs-CZ" sz="2400" b="1" dirty="0" smtClean="0">
              <a:solidFill>
                <a:schemeClr val="tx1"/>
              </a:solidFill>
            </a:rPr>
            <a:t>Ploučnice</a:t>
          </a:r>
          <a:endParaRPr lang="cs-CZ" sz="2400" b="1" dirty="0">
            <a:solidFill>
              <a:schemeClr val="tx1"/>
            </a:solidFill>
          </a:endParaRPr>
        </a:p>
      </dgm:t>
    </dgm:pt>
    <dgm:pt modelId="{54BC0837-81D3-4AD3-90CA-34BDC72F45FF}" type="parTrans" cxnId="{10F74E54-5F3E-4C94-9CB6-2A5A76417771}">
      <dgm:prSet/>
      <dgm:spPr/>
      <dgm:t>
        <a:bodyPr/>
        <a:lstStyle/>
        <a:p>
          <a:endParaRPr lang="cs-CZ"/>
        </a:p>
      </dgm:t>
    </dgm:pt>
    <dgm:pt modelId="{D71664A3-C9B8-486B-9CE2-DBEC163B44AB}" type="sibTrans" cxnId="{10F74E54-5F3E-4C94-9CB6-2A5A76417771}">
      <dgm:prSet/>
      <dgm:spPr/>
      <dgm:t>
        <a:bodyPr/>
        <a:lstStyle/>
        <a:p>
          <a:endParaRPr lang="cs-CZ"/>
        </a:p>
      </dgm:t>
    </dgm:pt>
    <dgm:pt modelId="{4C115872-E5C9-49B2-9E06-141DC05F4A49}">
      <dgm:prSet custT="1"/>
      <dgm:spPr/>
      <dgm:t>
        <a:bodyPr/>
        <a:lstStyle/>
        <a:p>
          <a:r>
            <a:rPr lang="cs-CZ" sz="2400" b="1" dirty="0" smtClean="0">
              <a:solidFill>
                <a:schemeClr val="tx1"/>
              </a:solidFill>
            </a:rPr>
            <a:t>Kamenice</a:t>
          </a:r>
          <a:endParaRPr lang="cs-CZ" sz="2400" b="1" dirty="0">
            <a:solidFill>
              <a:schemeClr val="tx1"/>
            </a:solidFill>
          </a:endParaRPr>
        </a:p>
      </dgm:t>
    </dgm:pt>
    <dgm:pt modelId="{8DCF9799-46E8-4B53-9410-DD85A7E5E992}" type="parTrans" cxnId="{36EF33FC-C79A-426F-97DC-1ECEC0D23015}">
      <dgm:prSet/>
      <dgm:spPr/>
      <dgm:t>
        <a:bodyPr/>
        <a:lstStyle/>
        <a:p>
          <a:endParaRPr lang="cs-CZ"/>
        </a:p>
      </dgm:t>
    </dgm:pt>
    <dgm:pt modelId="{AE41381E-2909-400B-A15F-F6B97BEC64C0}" type="sibTrans" cxnId="{36EF33FC-C79A-426F-97DC-1ECEC0D23015}">
      <dgm:prSet/>
      <dgm:spPr/>
      <dgm:t>
        <a:bodyPr/>
        <a:lstStyle/>
        <a:p>
          <a:endParaRPr lang="cs-CZ"/>
        </a:p>
      </dgm:t>
    </dgm:pt>
    <dgm:pt modelId="{E826A712-0A94-4726-8A81-E4342982F8D7}">
      <dgm:prSet custT="1"/>
      <dgm:spPr/>
      <dgm:t>
        <a:bodyPr/>
        <a:lstStyle/>
        <a:p>
          <a:r>
            <a:rPr lang="cs-CZ" sz="2400" b="1" dirty="0" smtClean="0">
              <a:solidFill>
                <a:schemeClr val="tx1"/>
              </a:solidFill>
            </a:rPr>
            <a:t>Smědá</a:t>
          </a:r>
          <a:endParaRPr lang="cs-CZ" sz="2400" b="1" dirty="0">
            <a:solidFill>
              <a:schemeClr val="tx1"/>
            </a:solidFill>
          </a:endParaRPr>
        </a:p>
      </dgm:t>
    </dgm:pt>
    <dgm:pt modelId="{56E185FB-17B4-460D-950A-4A3B069D6B9E}" type="parTrans" cxnId="{DFDF405E-6D5D-4052-9D6D-5C2A2F2C7A1D}">
      <dgm:prSet/>
      <dgm:spPr/>
      <dgm:t>
        <a:bodyPr/>
        <a:lstStyle/>
        <a:p>
          <a:endParaRPr lang="cs-CZ"/>
        </a:p>
      </dgm:t>
    </dgm:pt>
    <dgm:pt modelId="{DFFDC1F0-5266-421D-9B2C-2449E65158CF}" type="sibTrans" cxnId="{DFDF405E-6D5D-4052-9D6D-5C2A2F2C7A1D}">
      <dgm:prSet/>
      <dgm:spPr/>
      <dgm:t>
        <a:bodyPr/>
        <a:lstStyle/>
        <a:p>
          <a:endParaRPr lang="cs-CZ"/>
        </a:p>
      </dgm:t>
    </dgm:pt>
    <dgm:pt modelId="{CED3F5AB-7070-4A0F-8198-946A8E4C2D88}" type="pres">
      <dgm:prSet presAssocID="{A2E9463B-3FF3-498D-8C94-6F984C03E24A}" presName="Name0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9A4CEDE6-DCF2-4EEB-9077-92A8C422A178}" type="pres">
      <dgm:prSet presAssocID="{09EB0C01-29F9-4C67-B0B7-5AD49F3BF71E}" presName="hierRoot1" presStyleCnt="0">
        <dgm:presLayoutVars>
          <dgm:hierBranch val="init"/>
        </dgm:presLayoutVars>
      </dgm:prSet>
      <dgm:spPr/>
    </dgm:pt>
    <dgm:pt modelId="{92DE29D2-97A6-4408-A45E-0FC5AC75E9C5}" type="pres">
      <dgm:prSet presAssocID="{09EB0C01-29F9-4C67-B0B7-5AD49F3BF71E}" presName="rootComposite1" presStyleCnt="0"/>
      <dgm:spPr/>
    </dgm:pt>
    <dgm:pt modelId="{999FCF86-DDBF-4FBC-82DB-2B73B95D230A}" type="pres">
      <dgm:prSet presAssocID="{09EB0C01-29F9-4C67-B0B7-5AD49F3BF71E}" presName="rootText1" presStyleLbl="alignAcc1" presStyleIdx="0" presStyleCnt="0" custScaleX="133100" custLinFactNeighborX="108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0983B87-292A-4E35-904D-BED9004429BF}" type="pres">
      <dgm:prSet presAssocID="{09EB0C01-29F9-4C67-B0B7-5AD49F3BF71E}" presName="topArc1" presStyleLbl="parChTrans1D1" presStyleIdx="0" presStyleCnt="20"/>
      <dgm:spPr/>
    </dgm:pt>
    <dgm:pt modelId="{366A9325-47E9-4FE6-B571-4ADE6B6C6045}" type="pres">
      <dgm:prSet presAssocID="{09EB0C01-29F9-4C67-B0B7-5AD49F3BF71E}" presName="bottomArc1" presStyleLbl="parChTrans1D1" presStyleIdx="1" presStyleCnt="20"/>
      <dgm:spPr/>
    </dgm:pt>
    <dgm:pt modelId="{0DF6F481-DF27-4ED2-B139-F43A119B30D0}" type="pres">
      <dgm:prSet presAssocID="{09EB0C01-29F9-4C67-B0B7-5AD49F3BF71E}" presName="topConnNode1" presStyleLbl="node1" presStyleIdx="0" presStyleCnt="0"/>
      <dgm:spPr/>
      <dgm:t>
        <a:bodyPr/>
        <a:lstStyle/>
        <a:p>
          <a:endParaRPr lang="cs-CZ"/>
        </a:p>
      </dgm:t>
    </dgm:pt>
    <dgm:pt modelId="{DF32C2F2-EE87-4C26-B74A-9BCDAA94820D}" type="pres">
      <dgm:prSet presAssocID="{09EB0C01-29F9-4C67-B0B7-5AD49F3BF71E}" presName="hierChild2" presStyleCnt="0"/>
      <dgm:spPr/>
    </dgm:pt>
    <dgm:pt modelId="{3B38EE54-D9A6-4430-A7F1-E3A58D6C5011}" type="pres">
      <dgm:prSet presAssocID="{60F960C2-08E9-43B9-B477-F7342C36A4BC}" presName="Name28" presStyleLbl="parChTrans1D2" presStyleIdx="0" presStyleCnt="2"/>
      <dgm:spPr/>
      <dgm:t>
        <a:bodyPr/>
        <a:lstStyle/>
        <a:p>
          <a:endParaRPr lang="cs-CZ"/>
        </a:p>
      </dgm:t>
    </dgm:pt>
    <dgm:pt modelId="{5330AFA6-8B39-47DD-AEAC-A85982043397}" type="pres">
      <dgm:prSet presAssocID="{FEEC610C-F06A-4483-859D-8F30A25FBE6B}" presName="hierRoot2" presStyleCnt="0">
        <dgm:presLayoutVars>
          <dgm:hierBranch val="l"/>
        </dgm:presLayoutVars>
      </dgm:prSet>
      <dgm:spPr/>
    </dgm:pt>
    <dgm:pt modelId="{286D99F0-2273-4ACC-A392-E8F5F74C770B}" type="pres">
      <dgm:prSet presAssocID="{FEEC610C-F06A-4483-859D-8F30A25FBE6B}" presName="rootComposite2" presStyleCnt="0"/>
      <dgm:spPr/>
    </dgm:pt>
    <dgm:pt modelId="{7CB12D9C-02C3-4F3B-A52D-B95F7B6B8282}" type="pres">
      <dgm:prSet presAssocID="{FEEC610C-F06A-4483-859D-8F30A25FBE6B}" presName="rootText2" presStyleLbl="alignAcc1" presStyleIdx="0" presStyleCnt="0" custScaleX="133100" custLinFactNeighborX="108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2927B52-9A73-42C0-A424-425EFAF2BEC5}" type="pres">
      <dgm:prSet presAssocID="{FEEC610C-F06A-4483-859D-8F30A25FBE6B}" presName="topArc2" presStyleLbl="parChTrans1D1" presStyleIdx="2" presStyleCnt="20"/>
      <dgm:spPr/>
    </dgm:pt>
    <dgm:pt modelId="{35A743E2-AFC4-4E6F-AA0E-21433F9D9054}" type="pres">
      <dgm:prSet presAssocID="{FEEC610C-F06A-4483-859D-8F30A25FBE6B}" presName="bottomArc2" presStyleLbl="parChTrans1D1" presStyleIdx="3" presStyleCnt="20"/>
      <dgm:spPr/>
    </dgm:pt>
    <dgm:pt modelId="{4045EF16-4A72-4564-AD86-CAFAB85BE3C8}" type="pres">
      <dgm:prSet presAssocID="{FEEC610C-F06A-4483-859D-8F30A25FBE6B}" presName="topConnNode2" presStyleLbl="node2" presStyleIdx="0" presStyleCnt="0"/>
      <dgm:spPr/>
      <dgm:t>
        <a:bodyPr/>
        <a:lstStyle/>
        <a:p>
          <a:endParaRPr lang="cs-CZ"/>
        </a:p>
      </dgm:t>
    </dgm:pt>
    <dgm:pt modelId="{95942AB2-9DC9-4CC6-A695-D0E5E7F040A7}" type="pres">
      <dgm:prSet presAssocID="{FEEC610C-F06A-4483-859D-8F30A25FBE6B}" presName="hierChild4" presStyleCnt="0"/>
      <dgm:spPr/>
    </dgm:pt>
    <dgm:pt modelId="{62548C09-BA72-4F9C-9553-B7AAD60DDD40}" type="pres">
      <dgm:prSet presAssocID="{CF20B69C-0698-4757-A636-250D294FE928}" presName="Name28" presStyleLbl="parChTrans1D3" presStyleIdx="0" presStyleCnt="7"/>
      <dgm:spPr/>
      <dgm:t>
        <a:bodyPr/>
        <a:lstStyle/>
        <a:p>
          <a:endParaRPr lang="cs-CZ"/>
        </a:p>
      </dgm:t>
    </dgm:pt>
    <dgm:pt modelId="{126672BA-DD4F-4AFF-A518-46EE6433D938}" type="pres">
      <dgm:prSet presAssocID="{73EAF126-3A6D-4603-BA7E-5AD1AE0E8111}" presName="hierRoot2" presStyleCnt="0">
        <dgm:presLayoutVars>
          <dgm:hierBranch val="l"/>
        </dgm:presLayoutVars>
      </dgm:prSet>
      <dgm:spPr/>
    </dgm:pt>
    <dgm:pt modelId="{CB25C65D-E011-47B0-92A5-E2B8858C9B69}" type="pres">
      <dgm:prSet presAssocID="{73EAF126-3A6D-4603-BA7E-5AD1AE0E8111}" presName="rootComposite2" presStyleCnt="0"/>
      <dgm:spPr/>
    </dgm:pt>
    <dgm:pt modelId="{58692EAB-4550-4CEE-8C5D-114C57ACC3C2}" type="pres">
      <dgm:prSet presAssocID="{73EAF126-3A6D-4603-BA7E-5AD1AE0E8111}" presName="rootText2" presStyleLbl="alignAcc1" presStyleIdx="0" presStyleCnt="0" custScaleX="133100" custLinFactNeighborX="108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FD1B44E-AE2D-416E-AD27-703D021B51CF}" type="pres">
      <dgm:prSet presAssocID="{73EAF126-3A6D-4603-BA7E-5AD1AE0E8111}" presName="topArc2" presStyleLbl="parChTrans1D1" presStyleIdx="4" presStyleCnt="20"/>
      <dgm:spPr/>
    </dgm:pt>
    <dgm:pt modelId="{9199304B-ACB1-46F9-B06D-FC23AF2F8880}" type="pres">
      <dgm:prSet presAssocID="{73EAF126-3A6D-4603-BA7E-5AD1AE0E8111}" presName="bottomArc2" presStyleLbl="parChTrans1D1" presStyleIdx="5" presStyleCnt="20"/>
      <dgm:spPr/>
    </dgm:pt>
    <dgm:pt modelId="{E799D085-7B2B-49C6-A68E-C5E2FDAF774A}" type="pres">
      <dgm:prSet presAssocID="{73EAF126-3A6D-4603-BA7E-5AD1AE0E8111}" presName="topConnNode2" presStyleLbl="node3" presStyleIdx="0" presStyleCnt="0"/>
      <dgm:spPr/>
      <dgm:t>
        <a:bodyPr/>
        <a:lstStyle/>
        <a:p>
          <a:endParaRPr lang="cs-CZ"/>
        </a:p>
      </dgm:t>
    </dgm:pt>
    <dgm:pt modelId="{C6A5B3FF-BE7A-4A3F-935A-5CE001819E04}" type="pres">
      <dgm:prSet presAssocID="{73EAF126-3A6D-4603-BA7E-5AD1AE0E8111}" presName="hierChild4" presStyleCnt="0"/>
      <dgm:spPr/>
    </dgm:pt>
    <dgm:pt modelId="{DF860382-00D1-4A01-AD1A-F97F9E95C70C}" type="pres">
      <dgm:prSet presAssocID="{73EAF126-3A6D-4603-BA7E-5AD1AE0E8111}" presName="hierChild5" presStyleCnt="0"/>
      <dgm:spPr/>
    </dgm:pt>
    <dgm:pt modelId="{88D333E9-007E-414E-9CB4-26E1E7A8E73B}" type="pres">
      <dgm:prSet presAssocID="{7E4FC715-3670-4A32-9B49-2344A941EC44}" presName="Name28" presStyleLbl="parChTrans1D3" presStyleIdx="1" presStyleCnt="7"/>
      <dgm:spPr/>
      <dgm:t>
        <a:bodyPr/>
        <a:lstStyle/>
        <a:p>
          <a:endParaRPr lang="cs-CZ"/>
        </a:p>
      </dgm:t>
    </dgm:pt>
    <dgm:pt modelId="{D0A0CC87-71B6-4E6A-AFD1-86259651E8C6}" type="pres">
      <dgm:prSet presAssocID="{248C394F-E262-4510-8B03-C71722260BC9}" presName="hierRoot2" presStyleCnt="0">
        <dgm:presLayoutVars>
          <dgm:hierBranch val="init"/>
        </dgm:presLayoutVars>
      </dgm:prSet>
      <dgm:spPr/>
    </dgm:pt>
    <dgm:pt modelId="{86EFF4A9-0605-4B7D-A893-D7A149042432}" type="pres">
      <dgm:prSet presAssocID="{248C394F-E262-4510-8B03-C71722260BC9}" presName="rootComposite2" presStyleCnt="0"/>
      <dgm:spPr/>
    </dgm:pt>
    <dgm:pt modelId="{75CAC727-77AD-49C0-AF3E-CAEF8923A503}" type="pres">
      <dgm:prSet presAssocID="{248C394F-E262-4510-8B03-C71722260BC9}" presName="rootText2" presStyleLbl="alignAcc1" presStyleIdx="0" presStyleCnt="0" custScaleX="133100" custLinFactNeighborX="108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8EF7E92-3EC3-4451-8A88-062D3AB25931}" type="pres">
      <dgm:prSet presAssocID="{248C394F-E262-4510-8B03-C71722260BC9}" presName="topArc2" presStyleLbl="parChTrans1D1" presStyleIdx="6" presStyleCnt="20"/>
      <dgm:spPr/>
    </dgm:pt>
    <dgm:pt modelId="{8622A3CF-B5F1-4DE9-A74D-EC358E39E9D3}" type="pres">
      <dgm:prSet presAssocID="{248C394F-E262-4510-8B03-C71722260BC9}" presName="bottomArc2" presStyleLbl="parChTrans1D1" presStyleIdx="7" presStyleCnt="20"/>
      <dgm:spPr/>
    </dgm:pt>
    <dgm:pt modelId="{BF4D3150-AA47-45E2-93B6-14F84D2A4B96}" type="pres">
      <dgm:prSet presAssocID="{248C394F-E262-4510-8B03-C71722260BC9}" presName="topConnNode2" presStyleLbl="node3" presStyleIdx="0" presStyleCnt="0"/>
      <dgm:spPr/>
      <dgm:t>
        <a:bodyPr/>
        <a:lstStyle/>
        <a:p>
          <a:endParaRPr lang="cs-CZ"/>
        </a:p>
      </dgm:t>
    </dgm:pt>
    <dgm:pt modelId="{8CC4D3E8-BA92-40D6-BFD8-6E2314B9B27D}" type="pres">
      <dgm:prSet presAssocID="{248C394F-E262-4510-8B03-C71722260BC9}" presName="hierChild4" presStyleCnt="0"/>
      <dgm:spPr/>
    </dgm:pt>
    <dgm:pt modelId="{8F6AE56D-0976-4323-AF61-1394135BB6C9}" type="pres">
      <dgm:prSet presAssocID="{248C394F-E262-4510-8B03-C71722260BC9}" presName="hierChild5" presStyleCnt="0"/>
      <dgm:spPr/>
    </dgm:pt>
    <dgm:pt modelId="{4343A590-BFC8-4419-9ED8-DE2AE2D10156}" type="pres">
      <dgm:prSet presAssocID="{54BC0837-81D3-4AD3-90CA-34BDC72F45FF}" presName="Name28" presStyleLbl="parChTrans1D3" presStyleIdx="2" presStyleCnt="7"/>
      <dgm:spPr/>
      <dgm:t>
        <a:bodyPr/>
        <a:lstStyle/>
        <a:p>
          <a:endParaRPr lang="cs-CZ"/>
        </a:p>
      </dgm:t>
    </dgm:pt>
    <dgm:pt modelId="{2CDDFE89-DB20-44EE-A6A4-1D6257FD0CB8}" type="pres">
      <dgm:prSet presAssocID="{F6728D9D-5AA5-4333-9A43-1C2FA90214FD}" presName="hierRoot2" presStyleCnt="0">
        <dgm:presLayoutVars>
          <dgm:hierBranch val="init"/>
        </dgm:presLayoutVars>
      </dgm:prSet>
      <dgm:spPr/>
    </dgm:pt>
    <dgm:pt modelId="{AC723E97-6C32-4FCF-B860-15CDB55BD2EC}" type="pres">
      <dgm:prSet presAssocID="{F6728D9D-5AA5-4333-9A43-1C2FA90214FD}" presName="rootComposite2" presStyleCnt="0"/>
      <dgm:spPr/>
    </dgm:pt>
    <dgm:pt modelId="{0B6D3AE3-2F0A-4F5B-B078-AE515DA7F14A}" type="pres">
      <dgm:prSet presAssocID="{F6728D9D-5AA5-4333-9A43-1C2FA90214FD}" presName="rootText2" presStyleLbl="alignAcc1" presStyleIdx="0" presStyleCnt="0" custScaleX="12100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5384782-D938-49A6-82F5-ED99665860D0}" type="pres">
      <dgm:prSet presAssocID="{F6728D9D-5AA5-4333-9A43-1C2FA90214FD}" presName="topArc2" presStyleLbl="parChTrans1D1" presStyleIdx="8" presStyleCnt="20"/>
      <dgm:spPr/>
    </dgm:pt>
    <dgm:pt modelId="{8289B267-1ECF-4125-A0FC-A8811BC4337B}" type="pres">
      <dgm:prSet presAssocID="{F6728D9D-5AA5-4333-9A43-1C2FA90214FD}" presName="bottomArc2" presStyleLbl="parChTrans1D1" presStyleIdx="9" presStyleCnt="20"/>
      <dgm:spPr/>
    </dgm:pt>
    <dgm:pt modelId="{4948DD88-5216-49D0-B3AE-3D777C5AB789}" type="pres">
      <dgm:prSet presAssocID="{F6728D9D-5AA5-4333-9A43-1C2FA90214FD}" presName="topConnNode2" presStyleLbl="node3" presStyleIdx="0" presStyleCnt="0"/>
      <dgm:spPr/>
      <dgm:t>
        <a:bodyPr/>
        <a:lstStyle/>
        <a:p>
          <a:endParaRPr lang="cs-CZ"/>
        </a:p>
      </dgm:t>
    </dgm:pt>
    <dgm:pt modelId="{7C56D6EC-9CD8-42CB-A92D-C6B1F65E3F12}" type="pres">
      <dgm:prSet presAssocID="{F6728D9D-5AA5-4333-9A43-1C2FA90214FD}" presName="hierChild4" presStyleCnt="0"/>
      <dgm:spPr/>
    </dgm:pt>
    <dgm:pt modelId="{FAFDEB4C-0C41-4178-8A6B-98CF8783B339}" type="pres">
      <dgm:prSet presAssocID="{F6728D9D-5AA5-4333-9A43-1C2FA90214FD}" presName="hierChild5" presStyleCnt="0"/>
      <dgm:spPr/>
    </dgm:pt>
    <dgm:pt modelId="{5F611D92-0340-4CE4-8FE4-C1E402A13211}" type="pres">
      <dgm:prSet presAssocID="{8DCF9799-46E8-4B53-9410-DD85A7E5E992}" presName="Name28" presStyleLbl="parChTrans1D3" presStyleIdx="3" presStyleCnt="7"/>
      <dgm:spPr/>
      <dgm:t>
        <a:bodyPr/>
        <a:lstStyle/>
        <a:p>
          <a:endParaRPr lang="cs-CZ"/>
        </a:p>
      </dgm:t>
    </dgm:pt>
    <dgm:pt modelId="{538A3DB9-7657-4D05-B54C-105513167650}" type="pres">
      <dgm:prSet presAssocID="{4C115872-E5C9-49B2-9E06-141DC05F4A49}" presName="hierRoot2" presStyleCnt="0">
        <dgm:presLayoutVars>
          <dgm:hierBranch val="init"/>
        </dgm:presLayoutVars>
      </dgm:prSet>
      <dgm:spPr/>
    </dgm:pt>
    <dgm:pt modelId="{CA6E1B38-5490-4A32-8627-8D68429639CB}" type="pres">
      <dgm:prSet presAssocID="{4C115872-E5C9-49B2-9E06-141DC05F4A49}" presName="rootComposite2" presStyleCnt="0"/>
      <dgm:spPr/>
    </dgm:pt>
    <dgm:pt modelId="{6A9011F0-044A-4DC1-914A-5C18353643A6}" type="pres">
      <dgm:prSet presAssocID="{4C115872-E5C9-49B2-9E06-141DC05F4A49}" presName="rootText2" presStyleLbl="alignAcc1" presStyleIdx="0" presStyleCnt="0" custScaleX="121001" custLinFactNeighborX="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393B5AD-1C73-4CA9-930D-41054BF42BBE}" type="pres">
      <dgm:prSet presAssocID="{4C115872-E5C9-49B2-9E06-141DC05F4A49}" presName="topArc2" presStyleLbl="parChTrans1D1" presStyleIdx="10" presStyleCnt="20"/>
      <dgm:spPr/>
    </dgm:pt>
    <dgm:pt modelId="{253B78AB-3397-4E3C-A3A9-1D579ED9E1A3}" type="pres">
      <dgm:prSet presAssocID="{4C115872-E5C9-49B2-9E06-141DC05F4A49}" presName="bottomArc2" presStyleLbl="parChTrans1D1" presStyleIdx="11" presStyleCnt="20"/>
      <dgm:spPr/>
    </dgm:pt>
    <dgm:pt modelId="{E03FFE65-F45C-4675-8C50-25339C861324}" type="pres">
      <dgm:prSet presAssocID="{4C115872-E5C9-49B2-9E06-141DC05F4A49}" presName="topConnNode2" presStyleLbl="node3" presStyleIdx="0" presStyleCnt="0"/>
      <dgm:spPr/>
      <dgm:t>
        <a:bodyPr/>
        <a:lstStyle/>
        <a:p>
          <a:endParaRPr lang="cs-CZ"/>
        </a:p>
      </dgm:t>
    </dgm:pt>
    <dgm:pt modelId="{2C92996F-6214-4BAA-9F46-6315E8BE9DBE}" type="pres">
      <dgm:prSet presAssocID="{4C115872-E5C9-49B2-9E06-141DC05F4A49}" presName="hierChild4" presStyleCnt="0"/>
      <dgm:spPr/>
    </dgm:pt>
    <dgm:pt modelId="{97EBA7B2-1B5F-48AA-A059-469AE6F23F62}" type="pres">
      <dgm:prSet presAssocID="{4C115872-E5C9-49B2-9E06-141DC05F4A49}" presName="hierChild5" presStyleCnt="0"/>
      <dgm:spPr/>
    </dgm:pt>
    <dgm:pt modelId="{1C648EB3-AC26-482E-81FC-D031E8EEBD8B}" type="pres">
      <dgm:prSet presAssocID="{FEEC610C-F06A-4483-859D-8F30A25FBE6B}" presName="hierChild5" presStyleCnt="0"/>
      <dgm:spPr/>
    </dgm:pt>
    <dgm:pt modelId="{BFC76B70-BE57-4AD6-8B6D-F5D64000DF8C}" type="pres">
      <dgm:prSet presAssocID="{6A0622A4-92E1-40C7-AE73-DB9C4BB82299}" presName="Name28" presStyleLbl="parChTrans1D2" presStyleIdx="1" presStyleCnt="2"/>
      <dgm:spPr/>
      <dgm:t>
        <a:bodyPr/>
        <a:lstStyle/>
        <a:p>
          <a:endParaRPr lang="cs-CZ"/>
        </a:p>
      </dgm:t>
    </dgm:pt>
    <dgm:pt modelId="{CF1723BA-7EA3-41DA-94F1-FDE728EE9042}" type="pres">
      <dgm:prSet presAssocID="{9FFBB0EE-2E2E-41C8-9D9C-A93A1286F679}" presName="hierRoot2" presStyleCnt="0">
        <dgm:presLayoutVars>
          <dgm:hierBranch val="init"/>
        </dgm:presLayoutVars>
      </dgm:prSet>
      <dgm:spPr/>
    </dgm:pt>
    <dgm:pt modelId="{305990AD-0632-421E-B8C7-0EA29F49C632}" type="pres">
      <dgm:prSet presAssocID="{9FFBB0EE-2E2E-41C8-9D9C-A93A1286F679}" presName="rootComposite2" presStyleCnt="0"/>
      <dgm:spPr/>
    </dgm:pt>
    <dgm:pt modelId="{BF6C0EFE-A59B-479B-ABC2-2D6D7886E984}" type="pres">
      <dgm:prSet presAssocID="{9FFBB0EE-2E2E-41C8-9D9C-A93A1286F679}" presName="rootText2" presStyleLbl="alignAcc1" presStyleIdx="0" presStyleCnt="0" custScaleX="133100" custLinFactNeighborX="108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A475250-953B-430E-8D85-63CFF717E4FE}" type="pres">
      <dgm:prSet presAssocID="{9FFBB0EE-2E2E-41C8-9D9C-A93A1286F679}" presName="topArc2" presStyleLbl="parChTrans1D1" presStyleIdx="12" presStyleCnt="20"/>
      <dgm:spPr/>
    </dgm:pt>
    <dgm:pt modelId="{5AB2DA3D-7FB6-438F-B6E1-E63A73EBA38D}" type="pres">
      <dgm:prSet presAssocID="{9FFBB0EE-2E2E-41C8-9D9C-A93A1286F679}" presName="bottomArc2" presStyleLbl="parChTrans1D1" presStyleIdx="13" presStyleCnt="20"/>
      <dgm:spPr/>
    </dgm:pt>
    <dgm:pt modelId="{842C778C-3257-4086-91DF-917C77253995}" type="pres">
      <dgm:prSet presAssocID="{9FFBB0EE-2E2E-41C8-9D9C-A93A1286F679}" presName="topConnNode2" presStyleLbl="node2" presStyleIdx="0" presStyleCnt="0"/>
      <dgm:spPr/>
      <dgm:t>
        <a:bodyPr/>
        <a:lstStyle/>
        <a:p>
          <a:endParaRPr lang="cs-CZ"/>
        </a:p>
      </dgm:t>
    </dgm:pt>
    <dgm:pt modelId="{A8AD26CC-544B-4023-91B3-8A39CBF9E47D}" type="pres">
      <dgm:prSet presAssocID="{9FFBB0EE-2E2E-41C8-9D9C-A93A1286F679}" presName="hierChild4" presStyleCnt="0"/>
      <dgm:spPr/>
    </dgm:pt>
    <dgm:pt modelId="{1F0F9958-9637-43FC-8D55-206E90094C8C}" type="pres">
      <dgm:prSet presAssocID="{00D1E628-ACCA-47B2-BA4D-349227EC5B13}" presName="Name28" presStyleLbl="parChTrans1D3" presStyleIdx="4" presStyleCnt="7"/>
      <dgm:spPr/>
      <dgm:t>
        <a:bodyPr/>
        <a:lstStyle/>
        <a:p>
          <a:endParaRPr lang="cs-CZ"/>
        </a:p>
      </dgm:t>
    </dgm:pt>
    <dgm:pt modelId="{F2DBD1B9-463C-4525-A389-3CDC160D8BCA}" type="pres">
      <dgm:prSet presAssocID="{8EC0F1CA-A300-4542-A6E8-97A40B427509}" presName="hierRoot2" presStyleCnt="0">
        <dgm:presLayoutVars>
          <dgm:hierBranch val="init"/>
        </dgm:presLayoutVars>
      </dgm:prSet>
      <dgm:spPr/>
    </dgm:pt>
    <dgm:pt modelId="{2D21E455-6DEE-40E2-B771-A947776AD613}" type="pres">
      <dgm:prSet presAssocID="{8EC0F1CA-A300-4542-A6E8-97A40B427509}" presName="rootComposite2" presStyleCnt="0"/>
      <dgm:spPr/>
    </dgm:pt>
    <dgm:pt modelId="{000DE7CB-BA35-437D-838C-C61D2EBC5988}" type="pres">
      <dgm:prSet presAssocID="{8EC0F1CA-A300-4542-A6E8-97A40B427509}" presName="rootText2" presStyleLbl="alignAcc1" presStyleIdx="0" presStyleCnt="0" custScaleX="133100" custLinFactNeighborX="108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9678771-C0AF-4FA4-83E4-9191E3B882DC}" type="pres">
      <dgm:prSet presAssocID="{8EC0F1CA-A300-4542-A6E8-97A40B427509}" presName="topArc2" presStyleLbl="parChTrans1D1" presStyleIdx="14" presStyleCnt="20"/>
      <dgm:spPr/>
    </dgm:pt>
    <dgm:pt modelId="{F50D76EA-7E70-4C5E-8A26-09CD0450C378}" type="pres">
      <dgm:prSet presAssocID="{8EC0F1CA-A300-4542-A6E8-97A40B427509}" presName="bottomArc2" presStyleLbl="parChTrans1D1" presStyleIdx="15" presStyleCnt="20"/>
      <dgm:spPr/>
    </dgm:pt>
    <dgm:pt modelId="{E708E6EC-C6DE-4573-90CE-D12EAA1B9229}" type="pres">
      <dgm:prSet presAssocID="{8EC0F1CA-A300-4542-A6E8-97A40B427509}" presName="topConnNode2" presStyleLbl="node3" presStyleIdx="0" presStyleCnt="0"/>
      <dgm:spPr/>
      <dgm:t>
        <a:bodyPr/>
        <a:lstStyle/>
        <a:p>
          <a:endParaRPr lang="cs-CZ"/>
        </a:p>
      </dgm:t>
    </dgm:pt>
    <dgm:pt modelId="{548A41C5-1CAF-4648-A6E6-0C0610E29BE3}" type="pres">
      <dgm:prSet presAssocID="{8EC0F1CA-A300-4542-A6E8-97A40B427509}" presName="hierChild4" presStyleCnt="0"/>
      <dgm:spPr/>
    </dgm:pt>
    <dgm:pt modelId="{87750FB6-6C68-42D3-8870-D8311693845C}" type="pres">
      <dgm:prSet presAssocID="{8EC0F1CA-A300-4542-A6E8-97A40B427509}" presName="hierChild5" presStyleCnt="0"/>
      <dgm:spPr/>
    </dgm:pt>
    <dgm:pt modelId="{88EDD1A6-6880-44A5-994E-BA4249E87ABB}" type="pres">
      <dgm:prSet presAssocID="{A85CF1E1-B0C6-4C82-8DF5-BC2FB1EE760E}" presName="Name28" presStyleLbl="parChTrans1D3" presStyleIdx="5" presStyleCnt="7"/>
      <dgm:spPr/>
      <dgm:t>
        <a:bodyPr/>
        <a:lstStyle/>
        <a:p>
          <a:endParaRPr lang="cs-CZ"/>
        </a:p>
      </dgm:t>
    </dgm:pt>
    <dgm:pt modelId="{3B47E768-048F-429F-A016-072CA789F6FB}" type="pres">
      <dgm:prSet presAssocID="{D8E492F8-EF92-4EC9-8CD2-E6EC5AD8406A}" presName="hierRoot2" presStyleCnt="0">
        <dgm:presLayoutVars>
          <dgm:hierBranch val="init"/>
        </dgm:presLayoutVars>
      </dgm:prSet>
      <dgm:spPr/>
    </dgm:pt>
    <dgm:pt modelId="{D776BFAD-8DC4-4070-BC11-7248FA6DA975}" type="pres">
      <dgm:prSet presAssocID="{D8E492F8-EF92-4EC9-8CD2-E6EC5AD8406A}" presName="rootComposite2" presStyleCnt="0"/>
      <dgm:spPr/>
    </dgm:pt>
    <dgm:pt modelId="{5921034B-BA31-47BA-B80D-32B2D1B501AB}" type="pres">
      <dgm:prSet presAssocID="{D8E492F8-EF92-4EC9-8CD2-E6EC5AD8406A}" presName="rootText2" presStyleLbl="alignAcc1" presStyleIdx="0" presStyleCnt="0" custScaleX="161051" custLinFactNeighborX="108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962A2DA-C00E-414F-8B1B-C2D45DFB8FFE}" type="pres">
      <dgm:prSet presAssocID="{D8E492F8-EF92-4EC9-8CD2-E6EC5AD8406A}" presName="topArc2" presStyleLbl="parChTrans1D1" presStyleIdx="16" presStyleCnt="20"/>
      <dgm:spPr/>
    </dgm:pt>
    <dgm:pt modelId="{21F476AE-5970-41E2-9B28-2CC9D4A2B1BC}" type="pres">
      <dgm:prSet presAssocID="{D8E492F8-EF92-4EC9-8CD2-E6EC5AD8406A}" presName="bottomArc2" presStyleLbl="parChTrans1D1" presStyleIdx="17" presStyleCnt="20"/>
      <dgm:spPr/>
    </dgm:pt>
    <dgm:pt modelId="{F36D6DDA-8D8A-41C5-BC86-CFD3F8C2A492}" type="pres">
      <dgm:prSet presAssocID="{D8E492F8-EF92-4EC9-8CD2-E6EC5AD8406A}" presName="topConnNode2" presStyleLbl="node3" presStyleIdx="0" presStyleCnt="0"/>
      <dgm:spPr/>
      <dgm:t>
        <a:bodyPr/>
        <a:lstStyle/>
        <a:p>
          <a:endParaRPr lang="cs-CZ"/>
        </a:p>
      </dgm:t>
    </dgm:pt>
    <dgm:pt modelId="{640A5DD5-0A79-4805-BF85-F07C933EF63B}" type="pres">
      <dgm:prSet presAssocID="{D8E492F8-EF92-4EC9-8CD2-E6EC5AD8406A}" presName="hierChild4" presStyleCnt="0"/>
      <dgm:spPr/>
    </dgm:pt>
    <dgm:pt modelId="{079DECD5-01A5-4FFA-B561-590C14F66877}" type="pres">
      <dgm:prSet presAssocID="{D8E492F8-EF92-4EC9-8CD2-E6EC5AD8406A}" presName="hierChild5" presStyleCnt="0"/>
      <dgm:spPr/>
    </dgm:pt>
    <dgm:pt modelId="{3DBEC9E0-8109-4D1C-90C3-70DF9B65E866}" type="pres">
      <dgm:prSet presAssocID="{56E185FB-17B4-460D-950A-4A3B069D6B9E}" presName="Name28" presStyleLbl="parChTrans1D3" presStyleIdx="6" presStyleCnt="7"/>
      <dgm:spPr/>
      <dgm:t>
        <a:bodyPr/>
        <a:lstStyle/>
        <a:p>
          <a:endParaRPr lang="cs-CZ"/>
        </a:p>
      </dgm:t>
    </dgm:pt>
    <dgm:pt modelId="{041D6FED-1E05-488C-9574-A5979685837B}" type="pres">
      <dgm:prSet presAssocID="{E826A712-0A94-4726-8A81-E4342982F8D7}" presName="hierRoot2" presStyleCnt="0">
        <dgm:presLayoutVars>
          <dgm:hierBranch val="init"/>
        </dgm:presLayoutVars>
      </dgm:prSet>
      <dgm:spPr/>
    </dgm:pt>
    <dgm:pt modelId="{5C6E94A6-1516-42A8-9808-92CF1C97B45D}" type="pres">
      <dgm:prSet presAssocID="{E826A712-0A94-4726-8A81-E4342982F8D7}" presName="rootComposite2" presStyleCnt="0"/>
      <dgm:spPr/>
    </dgm:pt>
    <dgm:pt modelId="{DBA8A6D4-EC55-4A6D-92E7-78047D07EF56}" type="pres">
      <dgm:prSet presAssocID="{E826A712-0A94-4726-8A81-E4342982F8D7}" presName="rootText2" presStyleLbl="alignAcc1" presStyleIdx="0" presStyleCnt="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ED4C5B9-3F7D-4FD5-8100-52E767C65904}" type="pres">
      <dgm:prSet presAssocID="{E826A712-0A94-4726-8A81-E4342982F8D7}" presName="topArc2" presStyleLbl="parChTrans1D1" presStyleIdx="18" presStyleCnt="20"/>
      <dgm:spPr/>
    </dgm:pt>
    <dgm:pt modelId="{6A290D6A-9103-4A59-9270-BD3B10248368}" type="pres">
      <dgm:prSet presAssocID="{E826A712-0A94-4726-8A81-E4342982F8D7}" presName="bottomArc2" presStyleLbl="parChTrans1D1" presStyleIdx="19" presStyleCnt="20"/>
      <dgm:spPr/>
    </dgm:pt>
    <dgm:pt modelId="{35C07B84-FD27-4303-9116-7FDB12800D87}" type="pres">
      <dgm:prSet presAssocID="{E826A712-0A94-4726-8A81-E4342982F8D7}" presName="topConnNode2" presStyleLbl="node3" presStyleIdx="0" presStyleCnt="0"/>
      <dgm:spPr/>
      <dgm:t>
        <a:bodyPr/>
        <a:lstStyle/>
        <a:p>
          <a:endParaRPr lang="cs-CZ"/>
        </a:p>
      </dgm:t>
    </dgm:pt>
    <dgm:pt modelId="{1C4763D7-AA36-47AA-95BD-65B9012DA1C9}" type="pres">
      <dgm:prSet presAssocID="{E826A712-0A94-4726-8A81-E4342982F8D7}" presName="hierChild4" presStyleCnt="0"/>
      <dgm:spPr/>
    </dgm:pt>
    <dgm:pt modelId="{D9BE9F2D-22BD-4075-B468-E4374875E27F}" type="pres">
      <dgm:prSet presAssocID="{E826A712-0A94-4726-8A81-E4342982F8D7}" presName="hierChild5" presStyleCnt="0"/>
      <dgm:spPr/>
    </dgm:pt>
    <dgm:pt modelId="{7769AE20-4B62-4A6A-A80C-C5D3C8E01B62}" type="pres">
      <dgm:prSet presAssocID="{9FFBB0EE-2E2E-41C8-9D9C-A93A1286F679}" presName="hierChild5" presStyleCnt="0"/>
      <dgm:spPr/>
    </dgm:pt>
    <dgm:pt modelId="{DEC56EC7-8561-472D-B937-C1F01B0EA411}" type="pres">
      <dgm:prSet presAssocID="{09EB0C01-29F9-4C67-B0B7-5AD49F3BF71E}" presName="hierChild3" presStyleCnt="0"/>
      <dgm:spPr/>
    </dgm:pt>
  </dgm:ptLst>
  <dgm:cxnLst>
    <dgm:cxn modelId="{CB87BC00-7A8E-4680-BDFB-EB8DABDD0FA1}" type="presOf" srcId="{8DCF9799-46E8-4B53-9410-DD85A7E5E992}" destId="{5F611D92-0340-4CE4-8FE4-C1E402A13211}" srcOrd="0" destOrd="0" presId="urn:microsoft.com/office/officeart/2008/layout/HalfCircleOrganizationChart"/>
    <dgm:cxn modelId="{6C13D428-335E-4DCD-8490-F1D2B0E1928B}" type="presOf" srcId="{73EAF126-3A6D-4603-BA7E-5AD1AE0E8111}" destId="{E799D085-7B2B-49C6-A68E-C5E2FDAF774A}" srcOrd="1" destOrd="0" presId="urn:microsoft.com/office/officeart/2008/layout/HalfCircleOrganizationChart"/>
    <dgm:cxn modelId="{1D4E05D7-615C-4D10-BCC0-3DEF108D1254}" srcId="{FEEC610C-F06A-4483-859D-8F30A25FBE6B}" destId="{73EAF126-3A6D-4603-BA7E-5AD1AE0E8111}" srcOrd="0" destOrd="0" parTransId="{CF20B69C-0698-4757-A636-250D294FE928}" sibTransId="{6AA09102-4A80-4C61-AF2A-C2533D8333F2}"/>
    <dgm:cxn modelId="{C3B2CCFD-1744-4BC4-BC01-C8C1FAEFAC0F}" type="presOf" srcId="{54BC0837-81D3-4AD3-90CA-34BDC72F45FF}" destId="{4343A590-BFC8-4419-9ED8-DE2AE2D10156}" srcOrd="0" destOrd="0" presId="urn:microsoft.com/office/officeart/2008/layout/HalfCircleOrganizationChart"/>
    <dgm:cxn modelId="{4D2EDEA6-3588-45BE-BFC9-34AB6267DF3F}" type="presOf" srcId="{7E4FC715-3670-4A32-9B49-2344A941EC44}" destId="{88D333E9-007E-414E-9CB4-26E1E7A8E73B}" srcOrd="0" destOrd="0" presId="urn:microsoft.com/office/officeart/2008/layout/HalfCircleOrganizationChart"/>
    <dgm:cxn modelId="{95B27229-CD0B-4A6D-B1DC-79EA2E621843}" type="presOf" srcId="{E826A712-0A94-4726-8A81-E4342982F8D7}" destId="{35C07B84-FD27-4303-9116-7FDB12800D87}" srcOrd="1" destOrd="0" presId="urn:microsoft.com/office/officeart/2008/layout/HalfCircleOrganizationChart"/>
    <dgm:cxn modelId="{D494ED32-B602-48B2-85A2-514F89ABAE80}" srcId="{9FFBB0EE-2E2E-41C8-9D9C-A93A1286F679}" destId="{D8E492F8-EF92-4EC9-8CD2-E6EC5AD8406A}" srcOrd="1" destOrd="0" parTransId="{A85CF1E1-B0C6-4C82-8DF5-BC2FB1EE760E}" sibTransId="{C141F3EC-F149-4DA0-9181-9773ACA3EC97}"/>
    <dgm:cxn modelId="{E41195F2-94DD-48CE-A5D1-24D579C41C93}" type="presOf" srcId="{09EB0C01-29F9-4C67-B0B7-5AD49F3BF71E}" destId="{0DF6F481-DF27-4ED2-B139-F43A119B30D0}" srcOrd="1" destOrd="0" presId="urn:microsoft.com/office/officeart/2008/layout/HalfCircleOrganizationChart"/>
    <dgm:cxn modelId="{7F6FCCBB-49D3-412A-B27F-1697C623F0BF}" type="presOf" srcId="{6A0622A4-92E1-40C7-AE73-DB9C4BB82299}" destId="{BFC76B70-BE57-4AD6-8B6D-F5D64000DF8C}" srcOrd="0" destOrd="0" presId="urn:microsoft.com/office/officeart/2008/layout/HalfCircleOrganizationChart"/>
    <dgm:cxn modelId="{DA357AED-9FF0-4B20-925D-D6FF4BF498E5}" type="presOf" srcId="{4C115872-E5C9-49B2-9E06-141DC05F4A49}" destId="{6A9011F0-044A-4DC1-914A-5C18353643A6}" srcOrd="0" destOrd="0" presId="urn:microsoft.com/office/officeart/2008/layout/HalfCircleOrganizationChart"/>
    <dgm:cxn modelId="{6DD375ED-36A8-4556-BC43-AA7CBFC24E94}" type="presOf" srcId="{73EAF126-3A6D-4603-BA7E-5AD1AE0E8111}" destId="{58692EAB-4550-4CEE-8C5D-114C57ACC3C2}" srcOrd="0" destOrd="0" presId="urn:microsoft.com/office/officeart/2008/layout/HalfCircleOrganizationChart"/>
    <dgm:cxn modelId="{05504A1E-6FDF-494D-B5A5-1BEEA0409AEC}" srcId="{9FFBB0EE-2E2E-41C8-9D9C-A93A1286F679}" destId="{8EC0F1CA-A300-4542-A6E8-97A40B427509}" srcOrd="0" destOrd="0" parTransId="{00D1E628-ACCA-47B2-BA4D-349227EC5B13}" sibTransId="{21E74576-09BD-4201-BD96-4DF70349CA88}"/>
    <dgm:cxn modelId="{4171ACEE-078F-4258-B5E3-0580ABD20C76}" type="presOf" srcId="{60F960C2-08E9-43B9-B477-F7342C36A4BC}" destId="{3B38EE54-D9A6-4430-A7F1-E3A58D6C5011}" srcOrd="0" destOrd="0" presId="urn:microsoft.com/office/officeart/2008/layout/HalfCircleOrganizationChart"/>
    <dgm:cxn modelId="{0BBBD032-DCE0-46CC-BB28-3B532C0A7B30}" type="presOf" srcId="{E826A712-0A94-4726-8A81-E4342982F8D7}" destId="{DBA8A6D4-EC55-4A6D-92E7-78047D07EF56}" srcOrd="0" destOrd="0" presId="urn:microsoft.com/office/officeart/2008/layout/HalfCircleOrganizationChart"/>
    <dgm:cxn modelId="{45B31EE8-F47D-4FF0-9D74-F8A682AEA13C}" srcId="{09EB0C01-29F9-4C67-B0B7-5AD49F3BF71E}" destId="{FEEC610C-F06A-4483-859D-8F30A25FBE6B}" srcOrd="0" destOrd="0" parTransId="{60F960C2-08E9-43B9-B477-F7342C36A4BC}" sibTransId="{89143579-E78B-486F-A541-6F235E5F4FD2}"/>
    <dgm:cxn modelId="{C8FE8E3F-B61F-4C29-B3DB-729F5C87DACA}" type="presOf" srcId="{CF20B69C-0698-4757-A636-250D294FE928}" destId="{62548C09-BA72-4F9C-9553-B7AAD60DDD40}" srcOrd="0" destOrd="0" presId="urn:microsoft.com/office/officeart/2008/layout/HalfCircleOrganizationChart"/>
    <dgm:cxn modelId="{62189190-9422-49B5-A2AD-01A61AC2A8FC}" type="presOf" srcId="{FEEC610C-F06A-4483-859D-8F30A25FBE6B}" destId="{4045EF16-4A72-4564-AD86-CAFAB85BE3C8}" srcOrd="1" destOrd="0" presId="urn:microsoft.com/office/officeart/2008/layout/HalfCircleOrganizationChart"/>
    <dgm:cxn modelId="{031729E3-8442-4A16-B73C-774356DAFBDF}" srcId="{FEEC610C-F06A-4483-859D-8F30A25FBE6B}" destId="{248C394F-E262-4510-8B03-C71722260BC9}" srcOrd="1" destOrd="0" parTransId="{7E4FC715-3670-4A32-9B49-2344A941EC44}" sibTransId="{5F539A2D-88B0-447E-9698-337738B8F00F}"/>
    <dgm:cxn modelId="{A1CB0AD2-D1E1-4A42-8CEF-0AEAB7A07D35}" type="presOf" srcId="{4C115872-E5C9-49B2-9E06-141DC05F4A49}" destId="{E03FFE65-F45C-4675-8C50-25339C861324}" srcOrd="1" destOrd="0" presId="urn:microsoft.com/office/officeart/2008/layout/HalfCircleOrganizationChart"/>
    <dgm:cxn modelId="{381A5752-FC2B-4BA6-83AA-27708E96764D}" type="presOf" srcId="{00D1E628-ACCA-47B2-BA4D-349227EC5B13}" destId="{1F0F9958-9637-43FC-8D55-206E90094C8C}" srcOrd="0" destOrd="0" presId="urn:microsoft.com/office/officeart/2008/layout/HalfCircleOrganizationChart"/>
    <dgm:cxn modelId="{284084DE-2417-41D3-B7F0-A34231751C6F}" type="presOf" srcId="{9FFBB0EE-2E2E-41C8-9D9C-A93A1286F679}" destId="{842C778C-3257-4086-91DF-917C77253995}" srcOrd="1" destOrd="0" presId="urn:microsoft.com/office/officeart/2008/layout/HalfCircleOrganizationChart"/>
    <dgm:cxn modelId="{DEE65B5D-D099-4BE3-B560-E59AC9E4F8E0}" type="presOf" srcId="{D8E492F8-EF92-4EC9-8CD2-E6EC5AD8406A}" destId="{5921034B-BA31-47BA-B80D-32B2D1B501AB}" srcOrd="0" destOrd="0" presId="urn:microsoft.com/office/officeart/2008/layout/HalfCircleOrganizationChart"/>
    <dgm:cxn modelId="{A59A52F2-FDC1-439B-B3BF-3CEF392E644C}" type="presOf" srcId="{D8E492F8-EF92-4EC9-8CD2-E6EC5AD8406A}" destId="{F36D6DDA-8D8A-41C5-BC86-CFD3F8C2A492}" srcOrd="1" destOrd="0" presId="urn:microsoft.com/office/officeart/2008/layout/HalfCircleOrganizationChart"/>
    <dgm:cxn modelId="{442063CE-0B17-42DD-B55B-B34CEF044061}" type="presOf" srcId="{F6728D9D-5AA5-4333-9A43-1C2FA90214FD}" destId="{0B6D3AE3-2F0A-4F5B-B078-AE515DA7F14A}" srcOrd="0" destOrd="0" presId="urn:microsoft.com/office/officeart/2008/layout/HalfCircleOrganizationChart"/>
    <dgm:cxn modelId="{ABDFA01A-5512-42E5-82E0-5628327E2D66}" type="presOf" srcId="{A85CF1E1-B0C6-4C82-8DF5-BC2FB1EE760E}" destId="{88EDD1A6-6880-44A5-994E-BA4249E87ABB}" srcOrd="0" destOrd="0" presId="urn:microsoft.com/office/officeart/2008/layout/HalfCircleOrganizationChart"/>
    <dgm:cxn modelId="{11F82AFC-68A4-440C-95F1-5F8705AECE4B}" type="presOf" srcId="{8EC0F1CA-A300-4542-A6E8-97A40B427509}" destId="{E708E6EC-C6DE-4573-90CE-D12EAA1B9229}" srcOrd="1" destOrd="0" presId="urn:microsoft.com/office/officeart/2008/layout/HalfCircleOrganizationChart"/>
    <dgm:cxn modelId="{C4F0E87E-BF8E-49E4-A6D8-C4997AC4A25D}" srcId="{09EB0C01-29F9-4C67-B0B7-5AD49F3BF71E}" destId="{9FFBB0EE-2E2E-41C8-9D9C-A93A1286F679}" srcOrd="1" destOrd="0" parTransId="{6A0622A4-92E1-40C7-AE73-DB9C4BB82299}" sibTransId="{A08CA888-D8FD-4EC9-91F0-6D78B09E8FAE}"/>
    <dgm:cxn modelId="{47E64662-EB31-4514-B825-36B49643DAA7}" type="presOf" srcId="{FEEC610C-F06A-4483-859D-8F30A25FBE6B}" destId="{7CB12D9C-02C3-4F3B-A52D-B95F7B6B8282}" srcOrd="0" destOrd="0" presId="urn:microsoft.com/office/officeart/2008/layout/HalfCircleOrganizationChart"/>
    <dgm:cxn modelId="{10F74E54-5F3E-4C94-9CB6-2A5A76417771}" srcId="{FEEC610C-F06A-4483-859D-8F30A25FBE6B}" destId="{F6728D9D-5AA5-4333-9A43-1C2FA90214FD}" srcOrd="2" destOrd="0" parTransId="{54BC0837-81D3-4AD3-90CA-34BDC72F45FF}" sibTransId="{D71664A3-C9B8-486B-9CE2-DBEC163B44AB}"/>
    <dgm:cxn modelId="{757C940A-8FAD-4218-9578-EE8281D73524}" type="presOf" srcId="{F6728D9D-5AA5-4333-9A43-1C2FA90214FD}" destId="{4948DD88-5216-49D0-B3AE-3D777C5AB789}" srcOrd="1" destOrd="0" presId="urn:microsoft.com/office/officeart/2008/layout/HalfCircleOrganizationChart"/>
    <dgm:cxn modelId="{3479D79D-ED4D-465E-95AB-5E20F25E4C38}" type="presOf" srcId="{09EB0C01-29F9-4C67-B0B7-5AD49F3BF71E}" destId="{999FCF86-DDBF-4FBC-82DB-2B73B95D230A}" srcOrd="0" destOrd="0" presId="urn:microsoft.com/office/officeart/2008/layout/HalfCircleOrganizationChart"/>
    <dgm:cxn modelId="{36EF33FC-C79A-426F-97DC-1ECEC0D23015}" srcId="{FEEC610C-F06A-4483-859D-8F30A25FBE6B}" destId="{4C115872-E5C9-49B2-9E06-141DC05F4A49}" srcOrd="3" destOrd="0" parTransId="{8DCF9799-46E8-4B53-9410-DD85A7E5E992}" sibTransId="{AE41381E-2909-400B-A15F-F6B97BEC64C0}"/>
    <dgm:cxn modelId="{07361F0E-CE52-43E6-969B-9C9360EBA56E}" type="presOf" srcId="{248C394F-E262-4510-8B03-C71722260BC9}" destId="{75CAC727-77AD-49C0-AF3E-CAEF8923A503}" srcOrd="0" destOrd="0" presId="urn:microsoft.com/office/officeart/2008/layout/HalfCircleOrganizationChart"/>
    <dgm:cxn modelId="{DFDF405E-6D5D-4052-9D6D-5C2A2F2C7A1D}" srcId="{9FFBB0EE-2E2E-41C8-9D9C-A93A1286F679}" destId="{E826A712-0A94-4726-8A81-E4342982F8D7}" srcOrd="2" destOrd="0" parTransId="{56E185FB-17B4-460D-950A-4A3B069D6B9E}" sibTransId="{DFFDC1F0-5266-421D-9B2C-2449E65158CF}"/>
    <dgm:cxn modelId="{EE051630-8EFC-4EC0-A4BA-EDE2E474FE60}" type="presOf" srcId="{56E185FB-17B4-460D-950A-4A3B069D6B9E}" destId="{3DBEC9E0-8109-4D1C-90C3-70DF9B65E866}" srcOrd="0" destOrd="0" presId="urn:microsoft.com/office/officeart/2008/layout/HalfCircleOrganizationChart"/>
    <dgm:cxn modelId="{619A2E9B-D935-4740-A5E5-8113E641A5C1}" type="presOf" srcId="{8EC0F1CA-A300-4542-A6E8-97A40B427509}" destId="{000DE7CB-BA35-437D-838C-C61D2EBC5988}" srcOrd="0" destOrd="0" presId="urn:microsoft.com/office/officeart/2008/layout/HalfCircleOrganizationChart"/>
    <dgm:cxn modelId="{73E6E9E2-E6C7-48DA-A432-B892F276E88D}" type="presOf" srcId="{A2E9463B-3FF3-498D-8C94-6F984C03E24A}" destId="{CED3F5AB-7070-4A0F-8198-946A8E4C2D88}" srcOrd="0" destOrd="0" presId="urn:microsoft.com/office/officeart/2008/layout/HalfCircleOrganizationChart"/>
    <dgm:cxn modelId="{3DFDC505-2447-446B-8D47-BEBFCE5E7FD0}" type="presOf" srcId="{9FFBB0EE-2E2E-41C8-9D9C-A93A1286F679}" destId="{BF6C0EFE-A59B-479B-ABC2-2D6D7886E984}" srcOrd="0" destOrd="0" presId="urn:microsoft.com/office/officeart/2008/layout/HalfCircleOrganizationChart"/>
    <dgm:cxn modelId="{B2CF0494-1939-4D34-85E7-B09DBB9297E8}" type="presOf" srcId="{248C394F-E262-4510-8B03-C71722260BC9}" destId="{BF4D3150-AA47-45E2-93B6-14F84D2A4B96}" srcOrd="1" destOrd="0" presId="urn:microsoft.com/office/officeart/2008/layout/HalfCircleOrganizationChart"/>
    <dgm:cxn modelId="{51070D3B-E45D-49CE-878D-1F729A1B6A6F}" srcId="{A2E9463B-3FF3-498D-8C94-6F984C03E24A}" destId="{09EB0C01-29F9-4C67-B0B7-5AD49F3BF71E}" srcOrd="0" destOrd="0" parTransId="{352601C7-D630-448D-9225-17F35D8FDD13}" sibTransId="{A6B183AD-86ED-4CF2-BE1F-33C48048EB3A}"/>
    <dgm:cxn modelId="{A18D0AE9-CEBF-44EB-A50D-3E86C84D7FCF}" type="presParOf" srcId="{CED3F5AB-7070-4A0F-8198-946A8E4C2D88}" destId="{9A4CEDE6-DCF2-4EEB-9077-92A8C422A178}" srcOrd="0" destOrd="0" presId="urn:microsoft.com/office/officeart/2008/layout/HalfCircleOrganizationChart"/>
    <dgm:cxn modelId="{9C63591E-6C67-44FB-B024-B54597301FC5}" type="presParOf" srcId="{9A4CEDE6-DCF2-4EEB-9077-92A8C422A178}" destId="{92DE29D2-97A6-4408-A45E-0FC5AC75E9C5}" srcOrd="0" destOrd="0" presId="urn:microsoft.com/office/officeart/2008/layout/HalfCircleOrganizationChart"/>
    <dgm:cxn modelId="{682BC9C8-F13C-4D0B-BBC3-1670CB8BD32B}" type="presParOf" srcId="{92DE29D2-97A6-4408-A45E-0FC5AC75E9C5}" destId="{999FCF86-DDBF-4FBC-82DB-2B73B95D230A}" srcOrd="0" destOrd="0" presId="urn:microsoft.com/office/officeart/2008/layout/HalfCircleOrganizationChart"/>
    <dgm:cxn modelId="{3E7E8BDA-B170-4DE7-BD01-932ABA0CBF95}" type="presParOf" srcId="{92DE29D2-97A6-4408-A45E-0FC5AC75E9C5}" destId="{D0983B87-292A-4E35-904D-BED9004429BF}" srcOrd="1" destOrd="0" presId="urn:microsoft.com/office/officeart/2008/layout/HalfCircleOrganizationChart"/>
    <dgm:cxn modelId="{052662FE-0654-4FAF-BBF9-494880B0C425}" type="presParOf" srcId="{92DE29D2-97A6-4408-A45E-0FC5AC75E9C5}" destId="{366A9325-47E9-4FE6-B571-4ADE6B6C6045}" srcOrd="2" destOrd="0" presId="urn:microsoft.com/office/officeart/2008/layout/HalfCircleOrganizationChart"/>
    <dgm:cxn modelId="{B130BB16-98BD-44FE-ACCC-31A08B9CF7CB}" type="presParOf" srcId="{92DE29D2-97A6-4408-A45E-0FC5AC75E9C5}" destId="{0DF6F481-DF27-4ED2-B139-F43A119B30D0}" srcOrd="3" destOrd="0" presId="urn:microsoft.com/office/officeart/2008/layout/HalfCircleOrganizationChart"/>
    <dgm:cxn modelId="{F3DBAEF0-9EC3-4438-97F9-D72BACA500ED}" type="presParOf" srcId="{9A4CEDE6-DCF2-4EEB-9077-92A8C422A178}" destId="{DF32C2F2-EE87-4C26-B74A-9BCDAA94820D}" srcOrd="1" destOrd="0" presId="urn:microsoft.com/office/officeart/2008/layout/HalfCircleOrganizationChart"/>
    <dgm:cxn modelId="{F95D3708-737D-48BF-9FFA-22C12672CEFB}" type="presParOf" srcId="{DF32C2F2-EE87-4C26-B74A-9BCDAA94820D}" destId="{3B38EE54-D9A6-4430-A7F1-E3A58D6C5011}" srcOrd="0" destOrd="0" presId="urn:microsoft.com/office/officeart/2008/layout/HalfCircleOrganizationChart"/>
    <dgm:cxn modelId="{29787BE0-DE96-49EC-8929-B7D83716375E}" type="presParOf" srcId="{DF32C2F2-EE87-4C26-B74A-9BCDAA94820D}" destId="{5330AFA6-8B39-47DD-AEAC-A85982043397}" srcOrd="1" destOrd="0" presId="urn:microsoft.com/office/officeart/2008/layout/HalfCircleOrganizationChart"/>
    <dgm:cxn modelId="{20B27785-7D66-4AEE-824E-BDF2E04F9ECE}" type="presParOf" srcId="{5330AFA6-8B39-47DD-AEAC-A85982043397}" destId="{286D99F0-2273-4ACC-A392-E8F5F74C770B}" srcOrd="0" destOrd="0" presId="urn:microsoft.com/office/officeart/2008/layout/HalfCircleOrganizationChart"/>
    <dgm:cxn modelId="{1F8B47C7-6AAA-4B14-BA37-5C0C66C94F38}" type="presParOf" srcId="{286D99F0-2273-4ACC-A392-E8F5F74C770B}" destId="{7CB12D9C-02C3-4F3B-A52D-B95F7B6B8282}" srcOrd="0" destOrd="0" presId="urn:microsoft.com/office/officeart/2008/layout/HalfCircleOrganizationChart"/>
    <dgm:cxn modelId="{B38E46EF-55C1-4AF0-BB2E-4F2C2E1F183C}" type="presParOf" srcId="{286D99F0-2273-4ACC-A392-E8F5F74C770B}" destId="{52927B52-9A73-42C0-A424-425EFAF2BEC5}" srcOrd="1" destOrd="0" presId="urn:microsoft.com/office/officeart/2008/layout/HalfCircleOrganizationChart"/>
    <dgm:cxn modelId="{0A6B0910-C903-4A19-A6E1-DB7AC4776954}" type="presParOf" srcId="{286D99F0-2273-4ACC-A392-E8F5F74C770B}" destId="{35A743E2-AFC4-4E6F-AA0E-21433F9D9054}" srcOrd="2" destOrd="0" presId="urn:microsoft.com/office/officeart/2008/layout/HalfCircleOrganizationChart"/>
    <dgm:cxn modelId="{1A6CAB31-A9C6-430A-B6B7-18FB27A37010}" type="presParOf" srcId="{286D99F0-2273-4ACC-A392-E8F5F74C770B}" destId="{4045EF16-4A72-4564-AD86-CAFAB85BE3C8}" srcOrd="3" destOrd="0" presId="urn:microsoft.com/office/officeart/2008/layout/HalfCircleOrganizationChart"/>
    <dgm:cxn modelId="{32C9E17C-223E-4DCF-813D-477BFA0754AA}" type="presParOf" srcId="{5330AFA6-8B39-47DD-AEAC-A85982043397}" destId="{95942AB2-9DC9-4CC6-A695-D0E5E7F040A7}" srcOrd="1" destOrd="0" presId="urn:microsoft.com/office/officeart/2008/layout/HalfCircleOrganizationChart"/>
    <dgm:cxn modelId="{C4360330-D1CC-4BF2-85E8-D68F21420C67}" type="presParOf" srcId="{95942AB2-9DC9-4CC6-A695-D0E5E7F040A7}" destId="{62548C09-BA72-4F9C-9553-B7AAD60DDD40}" srcOrd="0" destOrd="0" presId="urn:microsoft.com/office/officeart/2008/layout/HalfCircleOrganizationChart"/>
    <dgm:cxn modelId="{0234EB66-55E5-4E4F-AAB0-A1CD6BEF6AFE}" type="presParOf" srcId="{95942AB2-9DC9-4CC6-A695-D0E5E7F040A7}" destId="{126672BA-DD4F-4AFF-A518-46EE6433D938}" srcOrd="1" destOrd="0" presId="urn:microsoft.com/office/officeart/2008/layout/HalfCircleOrganizationChart"/>
    <dgm:cxn modelId="{DA22C339-0B26-491C-B99E-E1AC395D5D37}" type="presParOf" srcId="{126672BA-DD4F-4AFF-A518-46EE6433D938}" destId="{CB25C65D-E011-47B0-92A5-E2B8858C9B69}" srcOrd="0" destOrd="0" presId="urn:microsoft.com/office/officeart/2008/layout/HalfCircleOrganizationChart"/>
    <dgm:cxn modelId="{AD2F266B-FDBC-46C8-A4B6-AE7DB1A275F4}" type="presParOf" srcId="{CB25C65D-E011-47B0-92A5-E2B8858C9B69}" destId="{58692EAB-4550-4CEE-8C5D-114C57ACC3C2}" srcOrd="0" destOrd="0" presId="urn:microsoft.com/office/officeart/2008/layout/HalfCircleOrganizationChart"/>
    <dgm:cxn modelId="{B73CFC3F-BA59-423C-8E4A-55AFCE800C4F}" type="presParOf" srcId="{CB25C65D-E011-47B0-92A5-E2B8858C9B69}" destId="{9FD1B44E-AE2D-416E-AD27-703D021B51CF}" srcOrd="1" destOrd="0" presId="urn:microsoft.com/office/officeart/2008/layout/HalfCircleOrganizationChart"/>
    <dgm:cxn modelId="{C5782DF2-6287-4206-98A3-670B401D952A}" type="presParOf" srcId="{CB25C65D-E011-47B0-92A5-E2B8858C9B69}" destId="{9199304B-ACB1-46F9-B06D-FC23AF2F8880}" srcOrd="2" destOrd="0" presId="urn:microsoft.com/office/officeart/2008/layout/HalfCircleOrganizationChart"/>
    <dgm:cxn modelId="{44149B18-0FF7-4344-AC06-FCB58564C39F}" type="presParOf" srcId="{CB25C65D-E011-47B0-92A5-E2B8858C9B69}" destId="{E799D085-7B2B-49C6-A68E-C5E2FDAF774A}" srcOrd="3" destOrd="0" presId="urn:microsoft.com/office/officeart/2008/layout/HalfCircleOrganizationChart"/>
    <dgm:cxn modelId="{73F64624-E6F7-4811-B07D-A9A0A1C531B6}" type="presParOf" srcId="{126672BA-DD4F-4AFF-A518-46EE6433D938}" destId="{C6A5B3FF-BE7A-4A3F-935A-5CE001819E04}" srcOrd="1" destOrd="0" presId="urn:microsoft.com/office/officeart/2008/layout/HalfCircleOrganizationChart"/>
    <dgm:cxn modelId="{DAA1E0B1-9800-4124-A5B4-70E0EB4B86FB}" type="presParOf" srcId="{126672BA-DD4F-4AFF-A518-46EE6433D938}" destId="{DF860382-00D1-4A01-AD1A-F97F9E95C70C}" srcOrd="2" destOrd="0" presId="urn:microsoft.com/office/officeart/2008/layout/HalfCircleOrganizationChart"/>
    <dgm:cxn modelId="{32CFAF99-B7CF-49F6-8E8E-B1DE5FA104ED}" type="presParOf" srcId="{95942AB2-9DC9-4CC6-A695-D0E5E7F040A7}" destId="{88D333E9-007E-414E-9CB4-26E1E7A8E73B}" srcOrd="2" destOrd="0" presId="urn:microsoft.com/office/officeart/2008/layout/HalfCircleOrganizationChart"/>
    <dgm:cxn modelId="{AC8A88A3-8AD1-4865-81A1-CF87B2BB1F88}" type="presParOf" srcId="{95942AB2-9DC9-4CC6-A695-D0E5E7F040A7}" destId="{D0A0CC87-71B6-4E6A-AFD1-86259651E8C6}" srcOrd="3" destOrd="0" presId="urn:microsoft.com/office/officeart/2008/layout/HalfCircleOrganizationChart"/>
    <dgm:cxn modelId="{BBC5B2A6-B028-4E38-B87F-92207AE5F0F9}" type="presParOf" srcId="{D0A0CC87-71B6-4E6A-AFD1-86259651E8C6}" destId="{86EFF4A9-0605-4B7D-A893-D7A149042432}" srcOrd="0" destOrd="0" presId="urn:microsoft.com/office/officeart/2008/layout/HalfCircleOrganizationChart"/>
    <dgm:cxn modelId="{9C0D37B4-E548-46AF-94B6-8DC14664397E}" type="presParOf" srcId="{86EFF4A9-0605-4B7D-A893-D7A149042432}" destId="{75CAC727-77AD-49C0-AF3E-CAEF8923A503}" srcOrd="0" destOrd="0" presId="urn:microsoft.com/office/officeart/2008/layout/HalfCircleOrganizationChart"/>
    <dgm:cxn modelId="{0EBB2EF8-5C9F-40FC-B095-1CB69B630536}" type="presParOf" srcId="{86EFF4A9-0605-4B7D-A893-D7A149042432}" destId="{98EF7E92-3EC3-4451-8A88-062D3AB25931}" srcOrd="1" destOrd="0" presId="urn:microsoft.com/office/officeart/2008/layout/HalfCircleOrganizationChart"/>
    <dgm:cxn modelId="{4F3C24B0-2FD8-433E-85DA-BAE1D20C83A3}" type="presParOf" srcId="{86EFF4A9-0605-4B7D-A893-D7A149042432}" destId="{8622A3CF-B5F1-4DE9-A74D-EC358E39E9D3}" srcOrd="2" destOrd="0" presId="urn:microsoft.com/office/officeart/2008/layout/HalfCircleOrganizationChart"/>
    <dgm:cxn modelId="{5C68171F-ADDA-4B0C-BFCE-A5C9AD6D42B6}" type="presParOf" srcId="{86EFF4A9-0605-4B7D-A893-D7A149042432}" destId="{BF4D3150-AA47-45E2-93B6-14F84D2A4B96}" srcOrd="3" destOrd="0" presId="urn:microsoft.com/office/officeart/2008/layout/HalfCircleOrganizationChart"/>
    <dgm:cxn modelId="{6BAA98B1-54FC-47DB-8544-56FEB13C39E8}" type="presParOf" srcId="{D0A0CC87-71B6-4E6A-AFD1-86259651E8C6}" destId="{8CC4D3E8-BA92-40D6-BFD8-6E2314B9B27D}" srcOrd="1" destOrd="0" presId="urn:microsoft.com/office/officeart/2008/layout/HalfCircleOrganizationChart"/>
    <dgm:cxn modelId="{B25ECBF6-AD29-4D8E-A8A1-2F6A5C2E6C24}" type="presParOf" srcId="{D0A0CC87-71B6-4E6A-AFD1-86259651E8C6}" destId="{8F6AE56D-0976-4323-AF61-1394135BB6C9}" srcOrd="2" destOrd="0" presId="urn:microsoft.com/office/officeart/2008/layout/HalfCircleOrganizationChart"/>
    <dgm:cxn modelId="{406E1559-065F-4D90-964C-56709174EAB1}" type="presParOf" srcId="{95942AB2-9DC9-4CC6-A695-D0E5E7F040A7}" destId="{4343A590-BFC8-4419-9ED8-DE2AE2D10156}" srcOrd="4" destOrd="0" presId="urn:microsoft.com/office/officeart/2008/layout/HalfCircleOrganizationChart"/>
    <dgm:cxn modelId="{FC691B15-6B80-43BF-BA39-C31C79CFE0AB}" type="presParOf" srcId="{95942AB2-9DC9-4CC6-A695-D0E5E7F040A7}" destId="{2CDDFE89-DB20-44EE-A6A4-1D6257FD0CB8}" srcOrd="5" destOrd="0" presId="urn:microsoft.com/office/officeart/2008/layout/HalfCircleOrganizationChart"/>
    <dgm:cxn modelId="{CD472683-A94A-4407-9A20-D1D6293528E9}" type="presParOf" srcId="{2CDDFE89-DB20-44EE-A6A4-1D6257FD0CB8}" destId="{AC723E97-6C32-4FCF-B860-15CDB55BD2EC}" srcOrd="0" destOrd="0" presId="urn:microsoft.com/office/officeart/2008/layout/HalfCircleOrganizationChart"/>
    <dgm:cxn modelId="{95B71A15-9DEC-4841-85AB-60EC7BE3F817}" type="presParOf" srcId="{AC723E97-6C32-4FCF-B860-15CDB55BD2EC}" destId="{0B6D3AE3-2F0A-4F5B-B078-AE515DA7F14A}" srcOrd="0" destOrd="0" presId="urn:microsoft.com/office/officeart/2008/layout/HalfCircleOrganizationChart"/>
    <dgm:cxn modelId="{BA276B06-8C50-4868-BB0C-DC9727E594D9}" type="presParOf" srcId="{AC723E97-6C32-4FCF-B860-15CDB55BD2EC}" destId="{B5384782-D938-49A6-82F5-ED99665860D0}" srcOrd="1" destOrd="0" presId="urn:microsoft.com/office/officeart/2008/layout/HalfCircleOrganizationChart"/>
    <dgm:cxn modelId="{EB8546A4-C104-4353-AACA-0F797F7339ED}" type="presParOf" srcId="{AC723E97-6C32-4FCF-B860-15CDB55BD2EC}" destId="{8289B267-1ECF-4125-A0FC-A8811BC4337B}" srcOrd="2" destOrd="0" presId="urn:microsoft.com/office/officeart/2008/layout/HalfCircleOrganizationChart"/>
    <dgm:cxn modelId="{7AE4E3BB-8962-41BD-A07B-85E71420662C}" type="presParOf" srcId="{AC723E97-6C32-4FCF-B860-15CDB55BD2EC}" destId="{4948DD88-5216-49D0-B3AE-3D777C5AB789}" srcOrd="3" destOrd="0" presId="urn:microsoft.com/office/officeart/2008/layout/HalfCircleOrganizationChart"/>
    <dgm:cxn modelId="{8EEE4D35-CE80-4281-A8A4-D8CC064A2B44}" type="presParOf" srcId="{2CDDFE89-DB20-44EE-A6A4-1D6257FD0CB8}" destId="{7C56D6EC-9CD8-42CB-A92D-C6B1F65E3F12}" srcOrd="1" destOrd="0" presId="urn:microsoft.com/office/officeart/2008/layout/HalfCircleOrganizationChart"/>
    <dgm:cxn modelId="{655A4E34-A17C-4901-9C6F-0AFC0839996E}" type="presParOf" srcId="{2CDDFE89-DB20-44EE-A6A4-1D6257FD0CB8}" destId="{FAFDEB4C-0C41-4178-8A6B-98CF8783B339}" srcOrd="2" destOrd="0" presId="urn:microsoft.com/office/officeart/2008/layout/HalfCircleOrganizationChart"/>
    <dgm:cxn modelId="{55ACF2EF-82AE-4770-A6F1-537392FA510E}" type="presParOf" srcId="{95942AB2-9DC9-4CC6-A695-D0E5E7F040A7}" destId="{5F611D92-0340-4CE4-8FE4-C1E402A13211}" srcOrd="6" destOrd="0" presId="urn:microsoft.com/office/officeart/2008/layout/HalfCircleOrganizationChart"/>
    <dgm:cxn modelId="{1C63E8FE-FF87-4947-B17F-7F9B28EE47FC}" type="presParOf" srcId="{95942AB2-9DC9-4CC6-A695-D0E5E7F040A7}" destId="{538A3DB9-7657-4D05-B54C-105513167650}" srcOrd="7" destOrd="0" presId="urn:microsoft.com/office/officeart/2008/layout/HalfCircleOrganizationChart"/>
    <dgm:cxn modelId="{7EE20954-3E14-4742-8080-8F7E7E81BA65}" type="presParOf" srcId="{538A3DB9-7657-4D05-B54C-105513167650}" destId="{CA6E1B38-5490-4A32-8627-8D68429639CB}" srcOrd="0" destOrd="0" presId="urn:microsoft.com/office/officeart/2008/layout/HalfCircleOrganizationChart"/>
    <dgm:cxn modelId="{5FAF3690-EDFC-4961-ABAE-16F05F740ECC}" type="presParOf" srcId="{CA6E1B38-5490-4A32-8627-8D68429639CB}" destId="{6A9011F0-044A-4DC1-914A-5C18353643A6}" srcOrd="0" destOrd="0" presId="urn:microsoft.com/office/officeart/2008/layout/HalfCircleOrganizationChart"/>
    <dgm:cxn modelId="{777235B6-2EAD-4546-B37D-CBF0F3E3540B}" type="presParOf" srcId="{CA6E1B38-5490-4A32-8627-8D68429639CB}" destId="{A393B5AD-1C73-4CA9-930D-41054BF42BBE}" srcOrd="1" destOrd="0" presId="urn:microsoft.com/office/officeart/2008/layout/HalfCircleOrganizationChart"/>
    <dgm:cxn modelId="{4C450981-FDBE-4A14-8286-62D967A75EBB}" type="presParOf" srcId="{CA6E1B38-5490-4A32-8627-8D68429639CB}" destId="{253B78AB-3397-4E3C-A3A9-1D579ED9E1A3}" srcOrd="2" destOrd="0" presId="urn:microsoft.com/office/officeart/2008/layout/HalfCircleOrganizationChart"/>
    <dgm:cxn modelId="{E56EF63B-3D53-417C-9B8E-56170E56D34A}" type="presParOf" srcId="{CA6E1B38-5490-4A32-8627-8D68429639CB}" destId="{E03FFE65-F45C-4675-8C50-25339C861324}" srcOrd="3" destOrd="0" presId="urn:microsoft.com/office/officeart/2008/layout/HalfCircleOrganizationChart"/>
    <dgm:cxn modelId="{3EA3D4CA-5ECE-4FAF-9E41-A738EDEB0C52}" type="presParOf" srcId="{538A3DB9-7657-4D05-B54C-105513167650}" destId="{2C92996F-6214-4BAA-9F46-6315E8BE9DBE}" srcOrd="1" destOrd="0" presId="urn:microsoft.com/office/officeart/2008/layout/HalfCircleOrganizationChart"/>
    <dgm:cxn modelId="{396E12DE-4A6E-432A-B099-A0192B2C8088}" type="presParOf" srcId="{538A3DB9-7657-4D05-B54C-105513167650}" destId="{97EBA7B2-1B5F-48AA-A059-469AE6F23F62}" srcOrd="2" destOrd="0" presId="urn:microsoft.com/office/officeart/2008/layout/HalfCircleOrganizationChart"/>
    <dgm:cxn modelId="{F80DE497-AE46-4E9D-9551-9470518B8E65}" type="presParOf" srcId="{5330AFA6-8B39-47DD-AEAC-A85982043397}" destId="{1C648EB3-AC26-482E-81FC-D031E8EEBD8B}" srcOrd="2" destOrd="0" presId="urn:microsoft.com/office/officeart/2008/layout/HalfCircleOrganizationChart"/>
    <dgm:cxn modelId="{9128E8BE-2C09-4ED6-9D3E-AAB795620815}" type="presParOf" srcId="{DF32C2F2-EE87-4C26-B74A-9BCDAA94820D}" destId="{BFC76B70-BE57-4AD6-8B6D-F5D64000DF8C}" srcOrd="2" destOrd="0" presId="urn:microsoft.com/office/officeart/2008/layout/HalfCircleOrganizationChart"/>
    <dgm:cxn modelId="{114CEF91-8760-4C91-8F96-BE6DA8EE116B}" type="presParOf" srcId="{DF32C2F2-EE87-4C26-B74A-9BCDAA94820D}" destId="{CF1723BA-7EA3-41DA-94F1-FDE728EE9042}" srcOrd="3" destOrd="0" presId="urn:microsoft.com/office/officeart/2008/layout/HalfCircleOrganizationChart"/>
    <dgm:cxn modelId="{E37165E3-65F6-4F6B-968C-C2776D25AC81}" type="presParOf" srcId="{CF1723BA-7EA3-41DA-94F1-FDE728EE9042}" destId="{305990AD-0632-421E-B8C7-0EA29F49C632}" srcOrd="0" destOrd="0" presId="urn:microsoft.com/office/officeart/2008/layout/HalfCircleOrganizationChart"/>
    <dgm:cxn modelId="{C45BE592-1F69-4AEA-8DD7-889FC4C393D9}" type="presParOf" srcId="{305990AD-0632-421E-B8C7-0EA29F49C632}" destId="{BF6C0EFE-A59B-479B-ABC2-2D6D7886E984}" srcOrd="0" destOrd="0" presId="urn:microsoft.com/office/officeart/2008/layout/HalfCircleOrganizationChart"/>
    <dgm:cxn modelId="{906C75E3-F722-4FC6-9E4F-E8623D598FDC}" type="presParOf" srcId="{305990AD-0632-421E-B8C7-0EA29F49C632}" destId="{2A475250-953B-430E-8D85-63CFF717E4FE}" srcOrd="1" destOrd="0" presId="urn:microsoft.com/office/officeart/2008/layout/HalfCircleOrganizationChart"/>
    <dgm:cxn modelId="{E0930C8C-885F-48D4-8C3C-BED14E3FC382}" type="presParOf" srcId="{305990AD-0632-421E-B8C7-0EA29F49C632}" destId="{5AB2DA3D-7FB6-438F-B6E1-E63A73EBA38D}" srcOrd="2" destOrd="0" presId="urn:microsoft.com/office/officeart/2008/layout/HalfCircleOrganizationChart"/>
    <dgm:cxn modelId="{5EAB144D-9894-4BA0-8EF1-9567BEC88349}" type="presParOf" srcId="{305990AD-0632-421E-B8C7-0EA29F49C632}" destId="{842C778C-3257-4086-91DF-917C77253995}" srcOrd="3" destOrd="0" presId="urn:microsoft.com/office/officeart/2008/layout/HalfCircleOrganizationChart"/>
    <dgm:cxn modelId="{F3CCE45D-03D5-4365-9C23-BBFE1930820C}" type="presParOf" srcId="{CF1723BA-7EA3-41DA-94F1-FDE728EE9042}" destId="{A8AD26CC-544B-4023-91B3-8A39CBF9E47D}" srcOrd="1" destOrd="0" presId="urn:microsoft.com/office/officeart/2008/layout/HalfCircleOrganizationChart"/>
    <dgm:cxn modelId="{D43CAA29-2B77-4CAF-BA1F-621ABE3AFCBF}" type="presParOf" srcId="{A8AD26CC-544B-4023-91B3-8A39CBF9E47D}" destId="{1F0F9958-9637-43FC-8D55-206E90094C8C}" srcOrd="0" destOrd="0" presId="urn:microsoft.com/office/officeart/2008/layout/HalfCircleOrganizationChart"/>
    <dgm:cxn modelId="{6149C491-9B10-4780-9853-2E623E4EFD9D}" type="presParOf" srcId="{A8AD26CC-544B-4023-91B3-8A39CBF9E47D}" destId="{F2DBD1B9-463C-4525-A389-3CDC160D8BCA}" srcOrd="1" destOrd="0" presId="urn:microsoft.com/office/officeart/2008/layout/HalfCircleOrganizationChart"/>
    <dgm:cxn modelId="{AEC8F5AF-059E-47EE-8579-B9673E7E2289}" type="presParOf" srcId="{F2DBD1B9-463C-4525-A389-3CDC160D8BCA}" destId="{2D21E455-6DEE-40E2-B771-A947776AD613}" srcOrd="0" destOrd="0" presId="urn:microsoft.com/office/officeart/2008/layout/HalfCircleOrganizationChart"/>
    <dgm:cxn modelId="{5B5C4455-5898-48DE-B577-AE1E05DDBBCE}" type="presParOf" srcId="{2D21E455-6DEE-40E2-B771-A947776AD613}" destId="{000DE7CB-BA35-437D-838C-C61D2EBC5988}" srcOrd="0" destOrd="0" presId="urn:microsoft.com/office/officeart/2008/layout/HalfCircleOrganizationChart"/>
    <dgm:cxn modelId="{AD16F0BC-7156-409E-BC48-F6B337A55DF5}" type="presParOf" srcId="{2D21E455-6DEE-40E2-B771-A947776AD613}" destId="{B9678771-C0AF-4FA4-83E4-9191E3B882DC}" srcOrd="1" destOrd="0" presId="urn:microsoft.com/office/officeart/2008/layout/HalfCircleOrganizationChart"/>
    <dgm:cxn modelId="{9F9FCBA1-9BA1-4B57-8C9B-F12E4AF60B7B}" type="presParOf" srcId="{2D21E455-6DEE-40E2-B771-A947776AD613}" destId="{F50D76EA-7E70-4C5E-8A26-09CD0450C378}" srcOrd="2" destOrd="0" presId="urn:microsoft.com/office/officeart/2008/layout/HalfCircleOrganizationChart"/>
    <dgm:cxn modelId="{6723FB50-2904-4405-B031-34AEC3EC4211}" type="presParOf" srcId="{2D21E455-6DEE-40E2-B771-A947776AD613}" destId="{E708E6EC-C6DE-4573-90CE-D12EAA1B9229}" srcOrd="3" destOrd="0" presId="urn:microsoft.com/office/officeart/2008/layout/HalfCircleOrganizationChart"/>
    <dgm:cxn modelId="{DAB9F7F1-9A33-4680-9CDE-35489EE82570}" type="presParOf" srcId="{F2DBD1B9-463C-4525-A389-3CDC160D8BCA}" destId="{548A41C5-1CAF-4648-A6E6-0C0610E29BE3}" srcOrd="1" destOrd="0" presId="urn:microsoft.com/office/officeart/2008/layout/HalfCircleOrganizationChart"/>
    <dgm:cxn modelId="{65430DA5-867A-4250-B99C-865FB7542604}" type="presParOf" srcId="{F2DBD1B9-463C-4525-A389-3CDC160D8BCA}" destId="{87750FB6-6C68-42D3-8870-D8311693845C}" srcOrd="2" destOrd="0" presId="urn:microsoft.com/office/officeart/2008/layout/HalfCircleOrganizationChart"/>
    <dgm:cxn modelId="{B5910416-B92E-4064-A20D-2EC520927E3E}" type="presParOf" srcId="{A8AD26CC-544B-4023-91B3-8A39CBF9E47D}" destId="{88EDD1A6-6880-44A5-994E-BA4249E87ABB}" srcOrd="2" destOrd="0" presId="urn:microsoft.com/office/officeart/2008/layout/HalfCircleOrganizationChart"/>
    <dgm:cxn modelId="{C46D6A58-7F3E-4917-AA9B-95D95D4A53AC}" type="presParOf" srcId="{A8AD26CC-544B-4023-91B3-8A39CBF9E47D}" destId="{3B47E768-048F-429F-A016-072CA789F6FB}" srcOrd="3" destOrd="0" presId="urn:microsoft.com/office/officeart/2008/layout/HalfCircleOrganizationChart"/>
    <dgm:cxn modelId="{3DFD5E0D-7DDF-49A2-BBB5-8286AA518A3D}" type="presParOf" srcId="{3B47E768-048F-429F-A016-072CA789F6FB}" destId="{D776BFAD-8DC4-4070-BC11-7248FA6DA975}" srcOrd="0" destOrd="0" presId="urn:microsoft.com/office/officeart/2008/layout/HalfCircleOrganizationChart"/>
    <dgm:cxn modelId="{E428D5BB-8CE3-41EC-BD07-1C1E581D43B5}" type="presParOf" srcId="{D776BFAD-8DC4-4070-BC11-7248FA6DA975}" destId="{5921034B-BA31-47BA-B80D-32B2D1B501AB}" srcOrd="0" destOrd="0" presId="urn:microsoft.com/office/officeart/2008/layout/HalfCircleOrganizationChart"/>
    <dgm:cxn modelId="{CBDA7C9D-4B79-4217-95B5-A8AF1E6AB3B7}" type="presParOf" srcId="{D776BFAD-8DC4-4070-BC11-7248FA6DA975}" destId="{B962A2DA-C00E-414F-8B1B-C2D45DFB8FFE}" srcOrd="1" destOrd="0" presId="urn:microsoft.com/office/officeart/2008/layout/HalfCircleOrganizationChart"/>
    <dgm:cxn modelId="{0360BCE2-ADB6-4D79-B146-F82424BB9651}" type="presParOf" srcId="{D776BFAD-8DC4-4070-BC11-7248FA6DA975}" destId="{21F476AE-5970-41E2-9B28-2CC9D4A2B1BC}" srcOrd="2" destOrd="0" presId="urn:microsoft.com/office/officeart/2008/layout/HalfCircleOrganizationChart"/>
    <dgm:cxn modelId="{1B8DE864-66B6-4AF0-AEBB-F0F79250579A}" type="presParOf" srcId="{D776BFAD-8DC4-4070-BC11-7248FA6DA975}" destId="{F36D6DDA-8D8A-41C5-BC86-CFD3F8C2A492}" srcOrd="3" destOrd="0" presId="urn:microsoft.com/office/officeart/2008/layout/HalfCircleOrganizationChart"/>
    <dgm:cxn modelId="{C1AAD093-E2BE-41DE-8E39-C55B802DB830}" type="presParOf" srcId="{3B47E768-048F-429F-A016-072CA789F6FB}" destId="{640A5DD5-0A79-4805-BF85-F07C933EF63B}" srcOrd="1" destOrd="0" presId="urn:microsoft.com/office/officeart/2008/layout/HalfCircleOrganizationChart"/>
    <dgm:cxn modelId="{7F748C7B-239C-4CB3-AD80-F5ADDB445BF7}" type="presParOf" srcId="{3B47E768-048F-429F-A016-072CA789F6FB}" destId="{079DECD5-01A5-4FFA-B561-590C14F66877}" srcOrd="2" destOrd="0" presId="urn:microsoft.com/office/officeart/2008/layout/HalfCircleOrganizationChart"/>
    <dgm:cxn modelId="{22EC0536-9F86-416A-AC4D-2D6CC336E7E1}" type="presParOf" srcId="{A8AD26CC-544B-4023-91B3-8A39CBF9E47D}" destId="{3DBEC9E0-8109-4D1C-90C3-70DF9B65E866}" srcOrd="4" destOrd="0" presId="urn:microsoft.com/office/officeart/2008/layout/HalfCircleOrganizationChart"/>
    <dgm:cxn modelId="{CFB42556-5918-4F82-8CC1-03AE52A8BEAE}" type="presParOf" srcId="{A8AD26CC-544B-4023-91B3-8A39CBF9E47D}" destId="{041D6FED-1E05-488C-9574-A5979685837B}" srcOrd="5" destOrd="0" presId="urn:microsoft.com/office/officeart/2008/layout/HalfCircleOrganizationChart"/>
    <dgm:cxn modelId="{1FBED829-1966-4772-96D0-D8C5B189FEC1}" type="presParOf" srcId="{041D6FED-1E05-488C-9574-A5979685837B}" destId="{5C6E94A6-1516-42A8-9808-92CF1C97B45D}" srcOrd="0" destOrd="0" presId="urn:microsoft.com/office/officeart/2008/layout/HalfCircleOrganizationChart"/>
    <dgm:cxn modelId="{6F045932-D604-4253-95BC-9D96138C02D1}" type="presParOf" srcId="{5C6E94A6-1516-42A8-9808-92CF1C97B45D}" destId="{DBA8A6D4-EC55-4A6D-92E7-78047D07EF56}" srcOrd="0" destOrd="0" presId="urn:microsoft.com/office/officeart/2008/layout/HalfCircleOrganizationChart"/>
    <dgm:cxn modelId="{A40BCE98-7328-400D-B1E1-287F26509B96}" type="presParOf" srcId="{5C6E94A6-1516-42A8-9808-92CF1C97B45D}" destId="{8ED4C5B9-3F7D-4FD5-8100-52E767C65904}" srcOrd="1" destOrd="0" presId="urn:microsoft.com/office/officeart/2008/layout/HalfCircleOrganizationChart"/>
    <dgm:cxn modelId="{69B1210C-B737-4AE4-A15C-6749EB0115EE}" type="presParOf" srcId="{5C6E94A6-1516-42A8-9808-92CF1C97B45D}" destId="{6A290D6A-9103-4A59-9270-BD3B10248368}" srcOrd="2" destOrd="0" presId="urn:microsoft.com/office/officeart/2008/layout/HalfCircleOrganizationChart"/>
    <dgm:cxn modelId="{07C05FD8-8580-497A-A24F-45ED0449628C}" type="presParOf" srcId="{5C6E94A6-1516-42A8-9808-92CF1C97B45D}" destId="{35C07B84-FD27-4303-9116-7FDB12800D87}" srcOrd="3" destOrd="0" presId="urn:microsoft.com/office/officeart/2008/layout/HalfCircleOrganizationChart"/>
    <dgm:cxn modelId="{A7C4974B-FF56-4359-8955-4A935ECD7FED}" type="presParOf" srcId="{041D6FED-1E05-488C-9574-A5979685837B}" destId="{1C4763D7-AA36-47AA-95BD-65B9012DA1C9}" srcOrd="1" destOrd="0" presId="urn:microsoft.com/office/officeart/2008/layout/HalfCircleOrganizationChart"/>
    <dgm:cxn modelId="{AFE2D173-314D-488A-8707-C1072DDDC4E4}" type="presParOf" srcId="{041D6FED-1E05-488C-9574-A5979685837B}" destId="{D9BE9F2D-22BD-4075-B468-E4374875E27F}" srcOrd="2" destOrd="0" presId="urn:microsoft.com/office/officeart/2008/layout/HalfCircleOrganizationChart"/>
    <dgm:cxn modelId="{2E6515CE-ECEE-41B3-899E-9C938C44D529}" type="presParOf" srcId="{CF1723BA-7EA3-41DA-94F1-FDE728EE9042}" destId="{7769AE20-4B62-4A6A-A80C-C5D3C8E01B62}" srcOrd="2" destOrd="0" presId="urn:microsoft.com/office/officeart/2008/layout/HalfCircleOrganizationChart"/>
    <dgm:cxn modelId="{DDABF374-3E9F-4DF3-AC38-FF68F9B3AD78}" type="presParOf" srcId="{9A4CEDE6-DCF2-4EEB-9077-92A8C422A178}" destId="{DEC56EC7-8561-472D-B937-C1F01B0EA411}" srcOrd="2" destOrd="0" presId="urn:microsoft.com/office/officeart/2008/layout/HalfCircleOrganizationChar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9DF9619-DB2A-4767-A4AF-34CF85225F96}">
      <dsp:nvSpPr>
        <dsp:cNvPr id="0" name=""/>
        <dsp:cNvSpPr/>
      </dsp:nvSpPr>
      <dsp:spPr>
        <a:xfrm>
          <a:off x="2513973" y="1571094"/>
          <a:ext cx="194688" cy="336161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361614"/>
              </a:lnTo>
              <a:lnTo>
                <a:pt x="194688" y="3361614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E8F0F88-DAC0-40C5-B364-369D1190945F}">
      <dsp:nvSpPr>
        <dsp:cNvPr id="0" name=""/>
        <dsp:cNvSpPr/>
      </dsp:nvSpPr>
      <dsp:spPr>
        <a:xfrm>
          <a:off x="2513973" y="1571094"/>
          <a:ext cx="194688" cy="244009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440091"/>
              </a:lnTo>
              <a:lnTo>
                <a:pt x="194688" y="2440091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08B10B2-9C64-49AE-BF73-3E87FA0D37E9}">
      <dsp:nvSpPr>
        <dsp:cNvPr id="0" name=""/>
        <dsp:cNvSpPr/>
      </dsp:nvSpPr>
      <dsp:spPr>
        <a:xfrm>
          <a:off x="2513973" y="1571094"/>
          <a:ext cx="194688" cy="151856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518567"/>
              </a:lnTo>
              <a:lnTo>
                <a:pt x="194688" y="1518567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9F8F942-26EC-4DE2-8D87-068A0666F40A}">
      <dsp:nvSpPr>
        <dsp:cNvPr id="0" name=""/>
        <dsp:cNvSpPr/>
      </dsp:nvSpPr>
      <dsp:spPr>
        <a:xfrm>
          <a:off x="2513973" y="1571094"/>
          <a:ext cx="194688" cy="59704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97043"/>
              </a:lnTo>
              <a:lnTo>
                <a:pt x="194688" y="597043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E156A13-3F25-4D9D-BA6F-0C9C2C3F0B4E}">
      <dsp:nvSpPr>
        <dsp:cNvPr id="0" name=""/>
        <dsp:cNvSpPr/>
      </dsp:nvSpPr>
      <dsp:spPr>
        <a:xfrm>
          <a:off x="2247900" y="649570"/>
          <a:ext cx="785242" cy="27256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36281"/>
              </a:lnTo>
              <a:lnTo>
                <a:pt x="785242" y="136281"/>
              </a:lnTo>
              <a:lnTo>
                <a:pt x="785242" y="272563"/>
              </a:lnTo>
            </a:path>
          </a:pathLst>
        </a:cu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5C89128-9F30-4FAE-B87D-A7623AFD20CA}">
      <dsp:nvSpPr>
        <dsp:cNvPr id="0" name=""/>
        <dsp:cNvSpPr/>
      </dsp:nvSpPr>
      <dsp:spPr>
        <a:xfrm>
          <a:off x="1787138" y="1571094"/>
          <a:ext cx="194688" cy="3361614"/>
        </a:xfrm>
        <a:custGeom>
          <a:avLst/>
          <a:gdLst/>
          <a:ahLst/>
          <a:cxnLst/>
          <a:rect l="0" t="0" r="0" b="0"/>
          <a:pathLst>
            <a:path>
              <a:moveTo>
                <a:pt x="194688" y="0"/>
              </a:moveTo>
              <a:lnTo>
                <a:pt x="194688" y="3361614"/>
              </a:lnTo>
              <a:lnTo>
                <a:pt x="0" y="3361614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F2F2BCA-260F-41A4-9148-49300F237716}">
      <dsp:nvSpPr>
        <dsp:cNvPr id="0" name=""/>
        <dsp:cNvSpPr/>
      </dsp:nvSpPr>
      <dsp:spPr>
        <a:xfrm>
          <a:off x="1787138" y="1571094"/>
          <a:ext cx="194688" cy="2440091"/>
        </a:xfrm>
        <a:custGeom>
          <a:avLst/>
          <a:gdLst/>
          <a:ahLst/>
          <a:cxnLst/>
          <a:rect l="0" t="0" r="0" b="0"/>
          <a:pathLst>
            <a:path>
              <a:moveTo>
                <a:pt x="194688" y="0"/>
              </a:moveTo>
              <a:lnTo>
                <a:pt x="194688" y="2440091"/>
              </a:lnTo>
              <a:lnTo>
                <a:pt x="0" y="2440091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993CBED-7A5D-4089-AA46-6B9D3366B340}">
      <dsp:nvSpPr>
        <dsp:cNvPr id="0" name=""/>
        <dsp:cNvSpPr/>
      </dsp:nvSpPr>
      <dsp:spPr>
        <a:xfrm>
          <a:off x="1787138" y="1571094"/>
          <a:ext cx="194688" cy="1518567"/>
        </a:xfrm>
        <a:custGeom>
          <a:avLst/>
          <a:gdLst/>
          <a:ahLst/>
          <a:cxnLst/>
          <a:rect l="0" t="0" r="0" b="0"/>
          <a:pathLst>
            <a:path>
              <a:moveTo>
                <a:pt x="194688" y="0"/>
              </a:moveTo>
              <a:lnTo>
                <a:pt x="194688" y="1518567"/>
              </a:lnTo>
              <a:lnTo>
                <a:pt x="0" y="1518567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17574F6-6422-4802-8744-E76BCFE1A288}">
      <dsp:nvSpPr>
        <dsp:cNvPr id="0" name=""/>
        <dsp:cNvSpPr/>
      </dsp:nvSpPr>
      <dsp:spPr>
        <a:xfrm>
          <a:off x="1787138" y="1571094"/>
          <a:ext cx="194688" cy="597043"/>
        </a:xfrm>
        <a:custGeom>
          <a:avLst/>
          <a:gdLst/>
          <a:ahLst/>
          <a:cxnLst/>
          <a:rect l="0" t="0" r="0" b="0"/>
          <a:pathLst>
            <a:path>
              <a:moveTo>
                <a:pt x="194688" y="0"/>
              </a:moveTo>
              <a:lnTo>
                <a:pt x="194688" y="597043"/>
              </a:lnTo>
              <a:lnTo>
                <a:pt x="0" y="597043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F07E421-ABC1-489C-A92A-17B5AAB2F08B}">
      <dsp:nvSpPr>
        <dsp:cNvPr id="0" name=""/>
        <dsp:cNvSpPr/>
      </dsp:nvSpPr>
      <dsp:spPr>
        <a:xfrm>
          <a:off x="1462657" y="649570"/>
          <a:ext cx="785242" cy="272563"/>
        </a:xfrm>
        <a:custGeom>
          <a:avLst/>
          <a:gdLst/>
          <a:ahLst/>
          <a:cxnLst/>
          <a:rect l="0" t="0" r="0" b="0"/>
          <a:pathLst>
            <a:path>
              <a:moveTo>
                <a:pt x="785242" y="0"/>
              </a:moveTo>
              <a:lnTo>
                <a:pt x="785242" y="136281"/>
              </a:lnTo>
              <a:lnTo>
                <a:pt x="0" y="136281"/>
              </a:lnTo>
              <a:lnTo>
                <a:pt x="0" y="272563"/>
              </a:lnTo>
            </a:path>
          </a:pathLst>
        </a:cu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641A466-EA18-4970-98A0-8EB91868D70A}">
      <dsp:nvSpPr>
        <dsp:cNvPr id="0" name=""/>
        <dsp:cNvSpPr/>
      </dsp:nvSpPr>
      <dsp:spPr>
        <a:xfrm>
          <a:off x="800302" y="610"/>
          <a:ext cx="2895194" cy="64896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Silnice pro mezinárodní provoz</a:t>
          </a:r>
          <a:endParaRPr lang="cs-CZ" sz="1800" kern="1200" dirty="0"/>
        </a:p>
      </dsp:txBody>
      <dsp:txXfrm>
        <a:off x="800302" y="610"/>
        <a:ext cx="2895194" cy="648960"/>
      </dsp:txXfrm>
    </dsp:sp>
    <dsp:sp modelId="{3DABC288-53FA-4734-93AE-8D396BDCF1A1}">
      <dsp:nvSpPr>
        <dsp:cNvPr id="0" name=""/>
        <dsp:cNvSpPr/>
      </dsp:nvSpPr>
      <dsp:spPr>
        <a:xfrm>
          <a:off x="813697" y="922134"/>
          <a:ext cx="1297920" cy="64896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R 35</a:t>
          </a:r>
          <a:endParaRPr lang="cs-CZ" sz="1800" kern="1200" dirty="0"/>
        </a:p>
      </dsp:txBody>
      <dsp:txXfrm>
        <a:off x="813697" y="922134"/>
        <a:ext cx="1297920" cy="648960"/>
      </dsp:txXfrm>
    </dsp:sp>
    <dsp:sp modelId="{3290CC6E-E75D-4CE4-840C-A5CFC3BF0EAE}">
      <dsp:nvSpPr>
        <dsp:cNvPr id="0" name=""/>
        <dsp:cNvSpPr/>
      </dsp:nvSpPr>
      <dsp:spPr>
        <a:xfrm>
          <a:off x="489217" y="1843657"/>
          <a:ext cx="1297920" cy="64896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Liberec</a:t>
          </a:r>
          <a:endParaRPr lang="cs-CZ" sz="1800" kern="1200" dirty="0"/>
        </a:p>
      </dsp:txBody>
      <dsp:txXfrm>
        <a:off x="489217" y="1843657"/>
        <a:ext cx="1297920" cy="648960"/>
      </dsp:txXfrm>
    </dsp:sp>
    <dsp:sp modelId="{FFBB04B2-4D71-4EC3-8CA0-F858567AA8FE}">
      <dsp:nvSpPr>
        <dsp:cNvPr id="0" name=""/>
        <dsp:cNvSpPr/>
      </dsp:nvSpPr>
      <dsp:spPr>
        <a:xfrm>
          <a:off x="489217" y="2765181"/>
          <a:ext cx="1297920" cy="64896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Turnov</a:t>
          </a:r>
          <a:endParaRPr lang="cs-CZ" sz="1800" kern="1200" dirty="0"/>
        </a:p>
      </dsp:txBody>
      <dsp:txXfrm>
        <a:off x="489217" y="2765181"/>
        <a:ext cx="1297920" cy="648960"/>
      </dsp:txXfrm>
    </dsp:sp>
    <dsp:sp modelId="{C3D5A509-B91F-4B23-AB5F-18E0F8E0B76D}">
      <dsp:nvSpPr>
        <dsp:cNvPr id="0" name=""/>
        <dsp:cNvSpPr/>
      </dsp:nvSpPr>
      <dsp:spPr>
        <a:xfrm>
          <a:off x="489217" y="3686705"/>
          <a:ext cx="1297920" cy="64896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Hradec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Králové</a:t>
          </a:r>
          <a:endParaRPr lang="cs-CZ" sz="1800" kern="1200" dirty="0"/>
        </a:p>
      </dsp:txBody>
      <dsp:txXfrm>
        <a:off x="489217" y="3686705"/>
        <a:ext cx="1297920" cy="648960"/>
      </dsp:txXfrm>
    </dsp:sp>
    <dsp:sp modelId="{9AF0330F-5488-48E5-BD42-F8F8F90DBD36}">
      <dsp:nvSpPr>
        <dsp:cNvPr id="0" name=""/>
        <dsp:cNvSpPr/>
      </dsp:nvSpPr>
      <dsp:spPr>
        <a:xfrm>
          <a:off x="489217" y="4608229"/>
          <a:ext cx="1297920" cy="64896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0" kern="1200" dirty="0" smtClean="0"/>
            <a:t>Olomouc</a:t>
          </a:r>
          <a:endParaRPr lang="cs-CZ" sz="1800" b="0" kern="1200" dirty="0"/>
        </a:p>
      </dsp:txBody>
      <dsp:txXfrm>
        <a:off x="489217" y="4608229"/>
        <a:ext cx="1297920" cy="648960"/>
      </dsp:txXfrm>
    </dsp:sp>
    <dsp:sp modelId="{C5137DD1-CC7D-4EAF-9C16-03A99D34B18B}">
      <dsp:nvSpPr>
        <dsp:cNvPr id="0" name=""/>
        <dsp:cNvSpPr/>
      </dsp:nvSpPr>
      <dsp:spPr>
        <a:xfrm>
          <a:off x="2384181" y="922134"/>
          <a:ext cx="1297920" cy="64896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E 65</a:t>
          </a:r>
          <a:endParaRPr lang="cs-CZ" sz="1800" kern="1200" dirty="0"/>
        </a:p>
      </dsp:txBody>
      <dsp:txXfrm>
        <a:off x="2384181" y="922134"/>
        <a:ext cx="1297920" cy="648960"/>
      </dsp:txXfrm>
    </dsp:sp>
    <dsp:sp modelId="{FAA57F1D-8F4E-4727-8FBA-69907DE64CD5}">
      <dsp:nvSpPr>
        <dsp:cNvPr id="0" name=""/>
        <dsp:cNvSpPr/>
      </dsp:nvSpPr>
      <dsp:spPr>
        <a:xfrm>
          <a:off x="2708661" y="1843657"/>
          <a:ext cx="1297920" cy="64896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Praha</a:t>
          </a:r>
          <a:endParaRPr lang="cs-CZ" sz="1800" kern="1200" dirty="0"/>
        </a:p>
      </dsp:txBody>
      <dsp:txXfrm>
        <a:off x="2708661" y="1843657"/>
        <a:ext cx="1297920" cy="648960"/>
      </dsp:txXfrm>
    </dsp:sp>
    <dsp:sp modelId="{8F596693-AF6B-4556-8072-5583A2C78651}">
      <dsp:nvSpPr>
        <dsp:cNvPr id="0" name=""/>
        <dsp:cNvSpPr/>
      </dsp:nvSpPr>
      <dsp:spPr>
        <a:xfrm>
          <a:off x="2708661" y="2765181"/>
          <a:ext cx="1297920" cy="64896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Turnov</a:t>
          </a:r>
          <a:endParaRPr lang="cs-CZ" sz="1800" kern="1200" dirty="0"/>
        </a:p>
      </dsp:txBody>
      <dsp:txXfrm>
        <a:off x="2708661" y="2765181"/>
        <a:ext cx="1297920" cy="648960"/>
      </dsp:txXfrm>
    </dsp:sp>
    <dsp:sp modelId="{24936133-04B7-450A-B060-5AEDD3BD97F3}">
      <dsp:nvSpPr>
        <dsp:cNvPr id="0" name=""/>
        <dsp:cNvSpPr/>
      </dsp:nvSpPr>
      <dsp:spPr>
        <a:xfrm>
          <a:off x="2708661" y="3686705"/>
          <a:ext cx="1297920" cy="64896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Harrachov</a:t>
          </a:r>
          <a:endParaRPr lang="cs-CZ" sz="1800" kern="1200" dirty="0"/>
        </a:p>
      </dsp:txBody>
      <dsp:txXfrm>
        <a:off x="2708661" y="3686705"/>
        <a:ext cx="1297920" cy="648960"/>
      </dsp:txXfrm>
    </dsp:sp>
    <dsp:sp modelId="{C5116B3B-9572-4420-9882-155F2A3F3E03}">
      <dsp:nvSpPr>
        <dsp:cNvPr id="0" name=""/>
        <dsp:cNvSpPr/>
      </dsp:nvSpPr>
      <dsp:spPr>
        <a:xfrm>
          <a:off x="2708661" y="4608229"/>
          <a:ext cx="1297920" cy="64896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Szczecin</a:t>
          </a:r>
          <a:endParaRPr lang="cs-CZ" sz="1800" kern="1200" dirty="0"/>
        </a:p>
      </dsp:txBody>
      <dsp:txXfrm>
        <a:off x="2708661" y="4608229"/>
        <a:ext cx="1297920" cy="648960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24E89F7-4C44-4A06-8EB6-B793ECEBEB70}">
      <dsp:nvSpPr>
        <dsp:cNvPr id="0" name=""/>
        <dsp:cNvSpPr/>
      </dsp:nvSpPr>
      <dsp:spPr>
        <a:xfrm>
          <a:off x="0" y="339862"/>
          <a:ext cx="4038600" cy="21372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227350"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3440" tIns="479044" rIns="313440" bIns="163576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/>
            <a:t>Frýdlantská</a:t>
          </a:r>
          <a:endParaRPr lang="cs-CZ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smtClean="0"/>
            <a:t>Ralská</a:t>
          </a:r>
          <a:endParaRPr lang="cs-CZ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/>
            <a:t>Žitavská pánev</a:t>
          </a:r>
          <a:endParaRPr lang="cs-CZ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smtClean="0"/>
            <a:t>Jičínská (částečně)</a:t>
          </a:r>
          <a:endParaRPr lang="cs-CZ" sz="2300" kern="1200" dirty="0"/>
        </a:p>
      </dsp:txBody>
      <dsp:txXfrm>
        <a:off x="0" y="339862"/>
        <a:ext cx="4038600" cy="2137275"/>
      </dsp:txXfrm>
    </dsp:sp>
    <dsp:sp modelId="{1C4ECDE3-1F84-48F6-8E90-3E4B2556783A}">
      <dsp:nvSpPr>
        <dsp:cNvPr id="0" name=""/>
        <dsp:cNvSpPr/>
      </dsp:nvSpPr>
      <dsp:spPr>
        <a:xfrm>
          <a:off x="201930" y="382"/>
          <a:ext cx="2827020" cy="6789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855" tIns="0" rIns="106855" bIns="0" numCol="1" spcCol="1270" anchor="ctr" anchorCtr="0">
          <a:noAutofit/>
          <a:sp3d extrusionH="28000" prstMaterial="matte"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/>
            <a:t>Pahorkatiny</a:t>
          </a:r>
          <a:endParaRPr lang="cs-CZ" sz="2300" b="1" kern="1200" dirty="0"/>
        </a:p>
      </dsp:txBody>
      <dsp:txXfrm>
        <a:off x="201930" y="382"/>
        <a:ext cx="2827020" cy="678960"/>
      </dsp:txXfrm>
    </dsp:sp>
    <dsp:sp modelId="{DC72F3F3-C890-4FCC-910E-158AC54ECB30}">
      <dsp:nvSpPr>
        <dsp:cNvPr id="0" name=""/>
        <dsp:cNvSpPr/>
      </dsp:nvSpPr>
      <dsp:spPr>
        <a:xfrm>
          <a:off x="0" y="2940817"/>
          <a:ext cx="4038600" cy="173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227350"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3440" tIns="479044" rIns="313440" bIns="163576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/>
            <a:t>Lužické hory</a:t>
          </a:r>
          <a:endParaRPr lang="cs-CZ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/>
            <a:t>Jizerské hory</a:t>
          </a:r>
          <a:endParaRPr lang="cs-CZ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smtClean="0"/>
            <a:t>Krkonoše</a:t>
          </a:r>
          <a:endParaRPr lang="cs-CZ" sz="2300" kern="1200" dirty="0"/>
        </a:p>
      </dsp:txBody>
      <dsp:txXfrm>
        <a:off x="0" y="2940817"/>
        <a:ext cx="4038600" cy="1738800"/>
      </dsp:txXfrm>
    </dsp:sp>
    <dsp:sp modelId="{5BAFA741-E3BC-44D4-BD9F-E241CA61DD2D}">
      <dsp:nvSpPr>
        <dsp:cNvPr id="0" name=""/>
        <dsp:cNvSpPr/>
      </dsp:nvSpPr>
      <dsp:spPr>
        <a:xfrm>
          <a:off x="201930" y="2601337"/>
          <a:ext cx="2827020" cy="67896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855" tIns="0" rIns="106855" bIns="0" numCol="1" spcCol="1270" anchor="ctr" anchorCtr="0">
          <a:noAutofit/>
          <a:sp3d extrusionH="28000" prstMaterial="matte"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Pohoří</a:t>
          </a:r>
          <a:endParaRPr lang="cs-CZ" sz="2300" b="1" kern="1200" dirty="0"/>
        </a:p>
      </dsp:txBody>
      <dsp:txXfrm>
        <a:off x="201930" y="2601337"/>
        <a:ext cx="2827020" cy="678960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839A1CD8-1322-4477-B69C-3768840DC8B4}">
      <dsp:nvSpPr>
        <dsp:cNvPr id="0" name=""/>
        <dsp:cNvSpPr/>
      </dsp:nvSpPr>
      <dsp:spPr>
        <a:xfrm>
          <a:off x="28" y="339450"/>
          <a:ext cx="2691562" cy="83520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p3d prstMaterial="plastic">
          <a:bevelT w="50800" h="50800"/>
          <a:bevelB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6248" tIns="117856" rIns="206248" bIns="117856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b="1" kern="1200" dirty="0" smtClean="0"/>
            <a:t>Nejvyšší bod</a:t>
          </a:r>
          <a:endParaRPr lang="cs-CZ" sz="2900" b="1" kern="1200" dirty="0"/>
        </a:p>
      </dsp:txBody>
      <dsp:txXfrm>
        <a:off x="28" y="339450"/>
        <a:ext cx="2691562" cy="835200"/>
      </dsp:txXfrm>
    </dsp:sp>
    <dsp:sp modelId="{A526D2E8-BE1C-49F2-B266-9C8DF47CC4DC}">
      <dsp:nvSpPr>
        <dsp:cNvPr id="0" name=""/>
        <dsp:cNvSpPr/>
      </dsp:nvSpPr>
      <dsp:spPr>
        <a:xfrm>
          <a:off x="28" y="1174650"/>
          <a:ext cx="2691562" cy="2085899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p3d prstMaterial="plastic">
          <a:bevelT w="25400" h="25400"/>
          <a:bevelB w="25400" h="254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54686" tIns="154686" rIns="206248" bIns="232029" numCol="1" spcCol="1270" anchor="t" anchorCtr="0">
          <a:noAutofit/>
        </a:bodyPr>
        <a:lstStyle/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900" b="1" kern="1200" dirty="0" smtClean="0"/>
            <a:t>Hora Kotel</a:t>
          </a:r>
          <a:r>
            <a:rPr lang="cs-CZ" sz="2900" kern="1200" dirty="0" smtClean="0"/>
            <a:t>, 1435 m</a:t>
          </a:r>
          <a:endParaRPr lang="cs-CZ" sz="2900" kern="1200" dirty="0"/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900" kern="1200" dirty="0" smtClean="0"/>
            <a:t>Krkonoše</a:t>
          </a:r>
          <a:endParaRPr lang="cs-CZ" sz="2900" kern="1200" dirty="0"/>
        </a:p>
      </dsp:txBody>
      <dsp:txXfrm>
        <a:off x="28" y="1174650"/>
        <a:ext cx="2691562" cy="2085899"/>
      </dsp:txXfrm>
    </dsp:sp>
    <dsp:sp modelId="{F7B9DC35-57F4-4C23-8C9E-55C3460CEF20}">
      <dsp:nvSpPr>
        <dsp:cNvPr id="0" name=""/>
        <dsp:cNvSpPr/>
      </dsp:nvSpPr>
      <dsp:spPr>
        <a:xfrm>
          <a:off x="3068409" y="339450"/>
          <a:ext cx="2691562" cy="835200"/>
        </a:xfrm>
        <a:prstGeom prst="rect">
          <a:avLst/>
        </a:prstGeom>
        <a:solidFill>
          <a:schemeClr val="accent5">
            <a:hueOff val="1563246"/>
            <a:satOff val="-13862"/>
            <a:lumOff val="0"/>
            <a:alphaOff val="0"/>
          </a:schemeClr>
        </a:solidFill>
        <a:ln w="9525" cap="flat" cmpd="sng" algn="ctr">
          <a:solidFill>
            <a:schemeClr val="accent5">
              <a:hueOff val="1563246"/>
              <a:satOff val="-13862"/>
              <a:lumOff val="0"/>
              <a:alphaOff val="0"/>
            </a:schemeClr>
          </a:solidFill>
          <a:prstDash val="solid"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p3d prstMaterial="plastic">
          <a:bevelT w="50800" h="50800"/>
          <a:bevelB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6248" tIns="117856" rIns="206248" bIns="117856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b="1" kern="1200" dirty="0" smtClean="0"/>
            <a:t>Nejnižší bod</a:t>
          </a:r>
          <a:endParaRPr lang="cs-CZ" sz="2900" b="1" kern="1200" dirty="0"/>
        </a:p>
      </dsp:txBody>
      <dsp:txXfrm>
        <a:off x="3068409" y="339450"/>
        <a:ext cx="2691562" cy="835200"/>
      </dsp:txXfrm>
    </dsp:sp>
    <dsp:sp modelId="{37CDA302-8BDF-497A-9ACB-9EA9F51DEC7E}">
      <dsp:nvSpPr>
        <dsp:cNvPr id="0" name=""/>
        <dsp:cNvSpPr/>
      </dsp:nvSpPr>
      <dsp:spPr>
        <a:xfrm>
          <a:off x="3068409" y="1174650"/>
          <a:ext cx="2691562" cy="2085899"/>
        </a:xfrm>
        <a:prstGeom prst="rect">
          <a:avLst/>
        </a:prstGeom>
        <a:solidFill>
          <a:schemeClr val="accent5">
            <a:tint val="40000"/>
            <a:alpha val="90000"/>
            <a:hueOff val="1564767"/>
            <a:satOff val="-11805"/>
            <a:lumOff val="-371"/>
            <a:alphaOff val="0"/>
          </a:schemeClr>
        </a:soli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p3d prstMaterial="plastic">
          <a:bevelT w="25400" h="25400"/>
          <a:bevelB w="25400" h="254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54686" tIns="154686" rIns="206248" bIns="232029" numCol="1" spcCol="1270" anchor="t" anchorCtr="0">
          <a:noAutofit/>
        </a:bodyPr>
        <a:lstStyle/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900" b="1" kern="1200" dirty="0" smtClean="0"/>
            <a:t>Řeka Ploučnice </a:t>
          </a:r>
          <a:endParaRPr lang="cs-CZ" sz="2900" b="1" kern="1200" dirty="0"/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900" kern="1200" dirty="0" smtClean="0"/>
            <a:t>Žandov na Českolipsku</a:t>
          </a:r>
          <a:endParaRPr lang="cs-CZ" sz="2900" kern="1200" dirty="0"/>
        </a:p>
      </dsp:txBody>
      <dsp:txXfrm>
        <a:off x="3068409" y="1174650"/>
        <a:ext cx="2691562" cy="2085899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DBEC9E0-8109-4D1C-90C3-70DF9B65E866}">
      <dsp:nvSpPr>
        <dsp:cNvPr id="0" name=""/>
        <dsp:cNvSpPr/>
      </dsp:nvSpPr>
      <dsp:spPr>
        <a:xfrm>
          <a:off x="3828658" y="1472462"/>
          <a:ext cx="606826" cy="209267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092672"/>
              </a:lnTo>
              <a:lnTo>
                <a:pt x="606826" y="209267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8EDD1A6-6880-44A5-994E-BA4249E87ABB}">
      <dsp:nvSpPr>
        <dsp:cNvPr id="0" name=""/>
        <dsp:cNvSpPr/>
      </dsp:nvSpPr>
      <dsp:spPr>
        <a:xfrm>
          <a:off x="3828658" y="1472462"/>
          <a:ext cx="850340" cy="122883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228836"/>
              </a:lnTo>
              <a:lnTo>
                <a:pt x="850340" y="1228836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F0F9958-9637-43FC-8D55-206E90094C8C}">
      <dsp:nvSpPr>
        <dsp:cNvPr id="0" name=""/>
        <dsp:cNvSpPr/>
      </dsp:nvSpPr>
      <dsp:spPr>
        <a:xfrm>
          <a:off x="3828658" y="1472462"/>
          <a:ext cx="744918" cy="36500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65000"/>
              </a:lnTo>
              <a:lnTo>
                <a:pt x="744918" y="365000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FC76B70-BE57-4AD6-8B6D-F5D64000DF8C}">
      <dsp:nvSpPr>
        <dsp:cNvPr id="0" name=""/>
        <dsp:cNvSpPr/>
      </dsp:nvSpPr>
      <dsp:spPr>
        <a:xfrm>
          <a:off x="2891213" y="608626"/>
          <a:ext cx="937444" cy="25550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27750"/>
              </a:lnTo>
              <a:lnTo>
                <a:pt x="937444" y="127750"/>
              </a:lnTo>
              <a:lnTo>
                <a:pt x="937444" y="25550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F611D92-0340-4CE4-8FE4-C1E402A13211}">
      <dsp:nvSpPr>
        <dsp:cNvPr id="0" name=""/>
        <dsp:cNvSpPr/>
      </dsp:nvSpPr>
      <dsp:spPr>
        <a:xfrm>
          <a:off x="1241235" y="1472462"/>
          <a:ext cx="712534" cy="2956507"/>
        </a:xfrm>
        <a:custGeom>
          <a:avLst/>
          <a:gdLst/>
          <a:ahLst/>
          <a:cxnLst/>
          <a:rect l="0" t="0" r="0" b="0"/>
          <a:pathLst>
            <a:path>
              <a:moveTo>
                <a:pt x="712534" y="0"/>
              </a:moveTo>
              <a:lnTo>
                <a:pt x="712534" y="2956507"/>
              </a:lnTo>
              <a:lnTo>
                <a:pt x="0" y="2956507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343A590-BFC8-4419-9ED8-DE2AE2D10156}">
      <dsp:nvSpPr>
        <dsp:cNvPr id="0" name=""/>
        <dsp:cNvSpPr/>
      </dsp:nvSpPr>
      <dsp:spPr>
        <a:xfrm>
          <a:off x="1241239" y="1472462"/>
          <a:ext cx="712530" cy="2092672"/>
        </a:xfrm>
        <a:custGeom>
          <a:avLst/>
          <a:gdLst/>
          <a:ahLst/>
          <a:cxnLst/>
          <a:rect l="0" t="0" r="0" b="0"/>
          <a:pathLst>
            <a:path>
              <a:moveTo>
                <a:pt x="712530" y="0"/>
              </a:moveTo>
              <a:lnTo>
                <a:pt x="712530" y="2092672"/>
              </a:lnTo>
              <a:lnTo>
                <a:pt x="0" y="209267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8D333E9-007E-414E-9CB4-26E1E7A8E73B}">
      <dsp:nvSpPr>
        <dsp:cNvPr id="0" name=""/>
        <dsp:cNvSpPr/>
      </dsp:nvSpPr>
      <dsp:spPr>
        <a:xfrm>
          <a:off x="1208851" y="1472462"/>
          <a:ext cx="744918" cy="1228836"/>
        </a:xfrm>
        <a:custGeom>
          <a:avLst/>
          <a:gdLst/>
          <a:ahLst/>
          <a:cxnLst/>
          <a:rect l="0" t="0" r="0" b="0"/>
          <a:pathLst>
            <a:path>
              <a:moveTo>
                <a:pt x="744918" y="0"/>
              </a:moveTo>
              <a:lnTo>
                <a:pt x="744918" y="1228836"/>
              </a:lnTo>
              <a:lnTo>
                <a:pt x="0" y="1228836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2548C09-BA72-4F9C-9553-B7AAD60DDD40}">
      <dsp:nvSpPr>
        <dsp:cNvPr id="0" name=""/>
        <dsp:cNvSpPr/>
      </dsp:nvSpPr>
      <dsp:spPr>
        <a:xfrm>
          <a:off x="1208851" y="1472462"/>
          <a:ext cx="744918" cy="365000"/>
        </a:xfrm>
        <a:custGeom>
          <a:avLst/>
          <a:gdLst/>
          <a:ahLst/>
          <a:cxnLst/>
          <a:rect l="0" t="0" r="0" b="0"/>
          <a:pathLst>
            <a:path>
              <a:moveTo>
                <a:pt x="744918" y="0"/>
              </a:moveTo>
              <a:lnTo>
                <a:pt x="744918" y="365000"/>
              </a:lnTo>
              <a:lnTo>
                <a:pt x="0" y="365000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B38EE54-D9A6-4430-A7F1-E3A58D6C5011}">
      <dsp:nvSpPr>
        <dsp:cNvPr id="0" name=""/>
        <dsp:cNvSpPr/>
      </dsp:nvSpPr>
      <dsp:spPr>
        <a:xfrm>
          <a:off x="1953769" y="608626"/>
          <a:ext cx="937444" cy="255500"/>
        </a:xfrm>
        <a:custGeom>
          <a:avLst/>
          <a:gdLst/>
          <a:ahLst/>
          <a:cxnLst/>
          <a:rect l="0" t="0" r="0" b="0"/>
          <a:pathLst>
            <a:path>
              <a:moveTo>
                <a:pt x="937444" y="0"/>
              </a:moveTo>
              <a:lnTo>
                <a:pt x="937444" y="127750"/>
              </a:lnTo>
              <a:lnTo>
                <a:pt x="0" y="127750"/>
              </a:lnTo>
              <a:lnTo>
                <a:pt x="0" y="25550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0983B87-292A-4E35-904D-BED9004429BF}">
      <dsp:nvSpPr>
        <dsp:cNvPr id="0" name=""/>
        <dsp:cNvSpPr/>
      </dsp:nvSpPr>
      <dsp:spPr>
        <a:xfrm>
          <a:off x="2486366" y="291"/>
          <a:ext cx="809693" cy="608334"/>
        </a:xfrm>
        <a:prstGeom prst="arc">
          <a:avLst>
            <a:gd name="adj1" fmla="val 13200000"/>
            <a:gd name="adj2" fmla="val 1920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66A9325-47E9-4FE6-B571-4ADE6B6C6045}">
      <dsp:nvSpPr>
        <dsp:cNvPr id="0" name=""/>
        <dsp:cNvSpPr/>
      </dsp:nvSpPr>
      <dsp:spPr>
        <a:xfrm>
          <a:off x="2486366" y="291"/>
          <a:ext cx="809693" cy="608334"/>
        </a:xfrm>
        <a:prstGeom prst="arc">
          <a:avLst>
            <a:gd name="adj1" fmla="val 2400000"/>
            <a:gd name="adj2" fmla="val 840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99FCF86-DDBF-4FBC-82DB-2B73B95D230A}">
      <dsp:nvSpPr>
        <dsp:cNvPr id="0" name=""/>
        <dsp:cNvSpPr/>
      </dsp:nvSpPr>
      <dsp:spPr>
        <a:xfrm>
          <a:off x="2081519" y="109791"/>
          <a:ext cx="1619387" cy="389334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</a:rPr>
            <a:t>Rozvodí</a:t>
          </a:r>
          <a:endParaRPr lang="cs-CZ" sz="2400" b="1" kern="1200" dirty="0">
            <a:solidFill>
              <a:schemeClr val="tx1"/>
            </a:solidFill>
          </a:endParaRPr>
        </a:p>
      </dsp:txBody>
      <dsp:txXfrm>
        <a:off x="2081519" y="109791"/>
        <a:ext cx="1619387" cy="389334"/>
      </dsp:txXfrm>
    </dsp:sp>
    <dsp:sp modelId="{52927B52-9A73-42C0-A424-425EFAF2BEC5}">
      <dsp:nvSpPr>
        <dsp:cNvPr id="0" name=""/>
        <dsp:cNvSpPr/>
      </dsp:nvSpPr>
      <dsp:spPr>
        <a:xfrm>
          <a:off x="1548922" y="864127"/>
          <a:ext cx="809693" cy="608334"/>
        </a:xfrm>
        <a:prstGeom prst="arc">
          <a:avLst>
            <a:gd name="adj1" fmla="val 13200000"/>
            <a:gd name="adj2" fmla="val 1920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5A743E2-AFC4-4E6F-AA0E-21433F9D9054}">
      <dsp:nvSpPr>
        <dsp:cNvPr id="0" name=""/>
        <dsp:cNvSpPr/>
      </dsp:nvSpPr>
      <dsp:spPr>
        <a:xfrm>
          <a:off x="1548922" y="864127"/>
          <a:ext cx="809693" cy="608334"/>
        </a:xfrm>
        <a:prstGeom prst="arc">
          <a:avLst>
            <a:gd name="adj1" fmla="val 2400000"/>
            <a:gd name="adj2" fmla="val 840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CB12D9C-02C3-4F3B-A52D-B95F7B6B8282}">
      <dsp:nvSpPr>
        <dsp:cNvPr id="0" name=""/>
        <dsp:cNvSpPr/>
      </dsp:nvSpPr>
      <dsp:spPr>
        <a:xfrm>
          <a:off x="1144075" y="973627"/>
          <a:ext cx="1619387" cy="389334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</a:rPr>
            <a:t>Severní moře</a:t>
          </a:r>
          <a:endParaRPr lang="cs-CZ" sz="2400" b="1" kern="1200" dirty="0">
            <a:solidFill>
              <a:schemeClr val="tx1"/>
            </a:solidFill>
          </a:endParaRPr>
        </a:p>
      </dsp:txBody>
      <dsp:txXfrm>
        <a:off x="1144075" y="973627"/>
        <a:ext cx="1619387" cy="389334"/>
      </dsp:txXfrm>
    </dsp:sp>
    <dsp:sp modelId="{9FD1B44E-AE2D-416E-AD27-703D021B51CF}">
      <dsp:nvSpPr>
        <dsp:cNvPr id="0" name=""/>
        <dsp:cNvSpPr/>
      </dsp:nvSpPr>
      <dsp:spPr>
        <a:xfrm>
          <a:off x="496320" y="1727962"/>
          <a:ext cx="809693" cy="608334"/>
        </a:xfrm>
        <a:prstGeom prst="arc">
          <a:avLst>
            <a:gd name="adj1" fmla="val 13200000"/>
            <a:gd name="adj2" fmla="val 1920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199304B-ACB1-46F9-B06D-FC23AF2F8880}">
      <dsp:nvSpPr>
        <dsp:cNvPr id="0" name=""/>
        <dsp:cNvSpPr/>
      </dsp:nvSpPr>
      <dsp:spPr>
        <a:xfrm>
          <a:off x="496320" y="1727962"/>
          <a:ext cx="809693" cy="608334"/>
        </a:xfrm>
        <a:prstGeom prst="arc">
          <a:avLst>
            <a:gd name="adj1" fmla="val 2400000"/>
            <a:gd name="adj2" fmla="val 840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8692EAB-4550-4CEE-8C5D-114C57ACC3C2}">
      <dsp:nvSpPr>
        <dsp:cNvPr id="0" name=""/>
        <dsp:cNvSpPr/>
      </dsp:nvSpPr>
      <dsp:spPr>
        <a:xfrm>
          <a:off x="91473" y="1837462"/>
          <a:ext cx="1619387" cy="389334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strike="sngStrike" kern="1200" dirty="0" smtClean="0">
              <a:solidFill>
                <a:schemeClr val="tx1"/>
              </a:solidFill>
            </a:rPr>
            <a:t>Labe</a:t>
          </a:r>
          <a:endParaRPr lang="cs-CZ" sz="2400" b="1" strike="sngStrike" kern="1200" dirty="0">
            <a:solidFill>
              <a:schemeClr val="tx1"/>
            </a:solidFill>
          </a:endParaRPr>
        </a:p>
      </dsp:txBody>
      <dsp:txXfrm>
        <a:off x="91473" y="1837462"/>
        <a:ext cx="1619387" cy="389334"/>
      </dsp:txXfrm>
    </dsp:sp>
    <dsp:sp modelId="{98EF7E92-3EC3-4451-8A88-062D3AB25931}">
      <dsp:nvSpPr>
        <dsp:cNvPr id="0" name=""/>
        <dsp:cNvSpPr/>
      </dsp:nvSpPr>
      <dsp:spPr>
        <a:xfrm>
          <a:off x="496320" y="2591798"/>
          <a:ext cx="809693" cy="608334"/>
        </a:xfrm>
        <a:prstGeom prst="arc">
          <a:avLst>
            <a:gd name="adj1" fmla="val 13200000"/>
            <a:gd name="adj2" fmla="val 1920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622A3CF-B5F1-4DE9-A74D-EC358E39E9D3}">
      <dsp:nvSpPr>
        <dsp:cNvPr id="0" name=""/>
        <dsp:cNvSpPr/>
      </dsp:nvSpPr>
      <dsp:spPr>
        <a:xfrm>
          <a:off x="496320" y="2591798"/>
          <a:ext cx="809693" cy="608334"/>
        </a:xfrm>
        <a:prstGeom prst="arc">
          <a:avLst>
            <a:gd name="adj1" fmla="val 2400000"/>
            <a:gd name="adj2" fmla="val 840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5CAC727-77AD-49C0-AF3E-CAEF8923A503}">
      <dsp:nvSpPr>
        <dsp:cNvPr id="0" name=""/>
        <dsp:cNvSpPr/>
      </dsp:nvSpPr>
      <dsp:spPr>
        <a:xfrm>
          <a:off x="91473" y="2701298"/>
          <a:ext cx="1619387" cy="389334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</a:rPr>
            <a:t>Jizera</a:t>
          </a:r>
          <a:endParaRPr lang="cs-CZ" sz="2400" b="1" kern="1200" dirty="0">
            <a:solidFill>
              <a:schemeClr val="tx1"/>
            </a:solidFill>
          </a:endParaRPr>
        </a:p>
      </dsp:txBody>
      <dsp:txXfrm>
        <a:off x="91473" y="2701298"/>
        <a:ext cx="1619387" cy="389334"/>
      </dsp:txXfrm>
    </dsp:sp>
    <dsp:sp modelId="{B5384782-D938-49A6-82F5-ED99665860D0}">
      <dsp:nvSpPr>
        <dsp:cNvPr id="0" name=""/>
        <dsp:cNvSpPr/>
      </dsp:nvSpPr>
      <dsp:spPr>
        <a:xfrm>
          <a:off x="593484" y="3455633"/>
          <a:ext cx="736085" cy="608334"/>
        </a:xfrm>
        <a:prstGeom prst="arc">
          <a:avLst>
            <a:gd name="adj1" fmla="val 13200000"/>
            <a:gd name="adj2" fmla="val 1920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289B267-1ECF-4125-A0FC-A8811BC4337B}">
      <dsp:nvSpPr>
        <dsp:cNvPr id="0" name=""/>
        <dsp:cNvSpPr/>
      </dsp:nvSpPr>
      <dsp:spPr>
        <a:xfrm>
          <a:off x="593484" y="3455633"/>
          <a:ext cx="736085" cy="608334"/>
        </a:xfrm>
        <a:prstGeom prst="arc">
          <a:avLst>
            <a:gd name="adj1" fmla="val 2400000"/>
            <a:gd name="adj2" fmla="val 840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B6D3AE3-2F0A-4F5B-B078-AE515DA7F14A}">
      <dsp:nvSpPr>
        <dsp:cNvPr id="0" name=""/>
        <dsp:cNvSpPr/>
      </dsp:nvSpPr>
      <dsp:spPr>
        <a:xfrm>
          <a:off x="225441" y="3565134"/>
          <a:ext cx="1472170" cy="389334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</a:rPr>
            <a:t>Ploučnice</a:t>
          </a:r>
          <a:endParaRPr lang="cs-CZ" sz="2400" b="1" kern="1200" dirty="0">
            <a:solidFill>
              <a:schemeClr val="tx1"/>
            </a:solidFill>
          </a:endParaRPr>
        </a:p>
      </dsp:txBody>
      <dsp:txXfrm>
        <a:off x="225441" y="3565134"/>
        <a:ext cx="1472170" cy="389334"/>
      </dsp:txXfrm>
    </dsp:sp>
    <dsp:sp modelId="{A393B5AD-1C73-4CA9-930D-41054BF42BBE}">
      <dsp:nvSpPr>
        <dsp:cNvPr id="0" name=""/>
        <dsp:cNvSpPr/>
      </dsp:nvSpPr>
      <dsp:spPr>
        <a:xfrm>
          <a:off x="593474" y="4319469"/>
          <a:ext cx="736091" cy="608334"/>
        </a:xfrm>
        <a:prstGeom prst="arc">
          <a:avLst>
            <a:gd name="adj1" fmla="val 13200000"/>
            <a:gd name="adj2" fmla="val 1920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53B78AB-3397-4E3C-A3A9-1D579ED9E1A3}">
      <dsp:nvSpPr>
        <dsp:cNvPr id="0" name=""/>
        <dsp:cNvSpPr/>
      </dsp:nvSpPr>
      <dsp:spPr>
        <a:xfrm>
          <a:off x="593474" y="4319469"/>
          <a:ext cx="736091" cy="608334"/>
        </a:xfrm>
        <a:prstGeom prst="arc">
          <a:avLst>
            <a:gd name="adj1" fmla="val 2400000"/>
            <a:gd name="adj2" fmla="val 840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A9011F0-044A-4DC1-914A-5C18353643A6}">
      <dsp:nvSpPr>
        <dsp:cNvPr id="0" name=""/>
        <dsp:cNvSpPr/>
      </dsp:nvSpPr>
      <dsp:spPr>
        <a:xfrm>
          <a:off x="225429" y="4428969"/>
          <a:ext cx="1472182" cy="389334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</a:rPr>
            <a:t>Kamenice</a:t>
          </a:r>
          <a:endParaRPr lang="cs-CZ" sz="2400" b="1" kern="1200" dirty="0">
            <a:solidFill>
              <a:schemeClr val="tx1"/>
            </a:solidFill>
          </a:endParaRPr>
        </a:p>
      </dsp:txBody>
      <dsp:txXfrm>
        <a:off x="225429" y="4428969"/>
        <a:ext cx="1472182" cy="389334"/>
      </dsp:txXfrm>
    </dsp:sp>
    <dsp:sp modelId="{2A475250-953B-430E-8D85-63CFF717E4FE}">
      <dsp:nvSpPr>
        <dsp:cNvPr id="0" name=""/>
        <dsp:cNvSpPr/>
      </dsp:nvSpPr>
      <dsp:spPr>
        <a:xfrm>
          <a:off x="3423811" y="864127"/>
          <a:ext cx="809693" cy="608334"/>
        </a:xfrm>
        <a:prstGeom prst="arc">
          <a:avLst>
            <a:gd name="adj1" fmla="val 13200000"/>
            <a:gd name="adj2" fmla="val 1920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AB2DA3D-7FB6-438F-B6E1-E63A73EBA38D}">
      <dsp:nvSpPr>
        <dsp:cNvPr id="0" name=""/>
        <dsp:cNvSpPr/>
      </dsp:nvSpPr>
      <dsp:spPr>
        <a:xfrm>
          <a:off x="3423811" y="864127"/>
          <a:ext cx="809693" cy="608334"/>
        </a:xfrm>
        <a:prstGeom prst="arc">
          <a:avLst>
            <a:gd name="adj1" fmla="val 2400000"/>
            <a:gd name="adj2" fmla="val 840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F6C0EFE-A59B-479B-ABC2-2D6D7886E984}">
      <dsp:nvSpPr>
        <dsp:cNvPr id="0" name=""/>
        <dsp:cNvSpPr/>
      </dsp:nvSpPr>
      <dsp:spPr>
        <a:xfrm>
          <a:off x="3018964" y="973627"/>
          <a:ext cx="1619387" cy="389334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</a:rPr>
            <a:t>Baltské moře</a:t>
          </a:r>
          <a:endParaRPr lang="cs-CZ" sz="2400" b="1" kern="1200" dirty="0">
            <a:solidFill>
              <a:schemeClr val="tx1"/>
            </a:solidFill>
          </a:endParaRPr>
        </a:p>
      </dsp:txBody>
      <dsp:txXfrm>
        <a:off x="3018964" y="973627"/>
        <a:ext cx="1619387" cy="389334"/>
      </dsp:txXfrm>
    </dsp:sp>
    <dsp:sp modelId="{B9678771-C0AF-4FA4-83E4-9191E3B882DC}">
      <dsp:nvSpPr>
        <dsp:cNvPr id="0" name=""/>
        <dsp:cNvSpPr/>
      </dsp:nvSpPr>
      <dsp:spPr>
        <a:xfrm>
          <a:off x="4476413" y="1727962"/>
          <a:ext cx="809693" cy="608334"/>
        </a:xfrm>
        <a:prstGeom prst="arc">
          <a:avLst>
            <a:gd name="adj1" fmla="val 13200000"/>
            <a:gd name="adj2" fmla="val 1920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50D76EA-7E70-4C5E-8A26-09CD0450C378}">
      <dsp:nvSpPr>
        <dsp:cNvPr id="0" name=""/>
        <dsp:cNvSpPr/>
      </dsp:nvSpPr>
      <dsp:spPr>
        <a:xfrm>
          <a:off x="4476413" y="1727962"/>
          <a:ext cx="809693" cy="608334"/>
        </a:xfrm>
        <a:prstGeom prst="arc">
          <a:avLst>
            <a:gd name="adj1" fmla="val 2400000"/>
            <a:gd name="adj2" fmla="val 840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00DE7CB-BA35-437D-838C-C61D2EBC5988}">
      <dsp:nvSpPr>
        <dsp:cNvPr id="0" name=""/>
        <dsp:cNvSpPr/>
      </dsp:nvSpPr>
      <dsp:spPr>
        <a:xfrm>
          <a:off x="4071566" y="1837462"/>
          <a:ext cx="1619387" cy="389334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strike="sngStrike" kern="1200" dirty="0" smtClean="0">
              <a:solidFill>
                <a:schemeClr val="tx1"/>
              </a:solidFill>
            </a:rPr>
            <a:t>Odra</a:t>
          </a:r>
          <a:endParaRPr lang="cs-CZ" sz="2400" b="1" strike="sngStrike" kern="1200" dirty="0">
            <a:solidFill>
              <a:schemeClr val="tx1"/>
            </a:solidFill>
          </a:endParaRPr>
        </a:p>
      </dsp:txBody>
      <dsp:txXfrm>
        <a:off x="4071566" y="1837462"/>
        <a:ext cx="1619387" cy="389334"/>
      </dsp:txXfrm>
    </dsp:sp>
    <dsp:sp modelId="{B962A2DA-C00E-414F-8B1B-C2D45DFB8FFE}">
      <dsp:nvSpPr>
        <dsp:cNvPr id="0" name=""/>
        <dsp:cNvSpPr/>
      </dsp:nvSpPr>
      <dsp:spPr>
        <a:xfrm>
          <a:off x="4561430" y="2591798"/>
          <a:ext cx="979729" cy="608334"/>
        </a:xfrm>
        <a:prstGeom prst="arc">
          <a:avLst>
            <a:gd name="adj1" fmla="val 13200000"/>
            <a:gd name="adj2" fmla="val 1920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1F476AE-5970-41E2-9B28-2CC9D4A2B1BC}">
      <dsp:nvSpPr>
        <dsp:cNvPr id="0" name=""/>
        <dsp:cNvSpPr/>
      </dsp:nvSpPr>
      <dsp:spPr>
        <a:xfrm>
          <a:off x="4561430" y="2591798"/>
          <a:ext cx="979729" cy="608334"/>
        </a:xfrm>
        <a:prstGeom prst="arc">
          <a:avLst>
            <a:gd name="adj1" fmla="val 2400000"/>
            <a:gd name="adj2" fmla="val 840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921034B-BA31-47BA-B80D-32B2D1B501AB}">
      <dsp:nvSpPr>
        <dsp:cNvPr id="0" name=""/>
        <dsp:cNvSpPr/>
      </dsp:nvSpPr>
      <dsp:spPr>
        <a:xfrm>
          <a:off x="4071566" y="2701298"/>
          <a:ext cx="1959459" cy="389334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</a:rPr>
            <a:t>Lužická Nisa</a:t>
          </a:r>
          <a:endParaRPr lang="cs-CZ" sz="2400" b="1" kern="1200" dirty="0">
            <a:solidFill>
              <a:schemeClr val="tx1"/>
            </a:solidFill>
          </a:endParaRPr>
        </a:p>
      </dsp:txBody>
      <dsp:txXfrm>
        <a:off x="4071566" y="2701298"/>
        <a:ext cx="1959459" cy="389334"/>
      </dsp:txXfrm>
    </dsp:sp>
    <dsp:sp modelId="{8ED4C5B9-3F7D-4FD5-8100-52E767C65904}">
      <dsp:nvSpPr>
        <dsp:cNvPr id="0" name=""/>
        <dsp:cNvSpPr/>
      </dsp:nvSpPr>
      <dsp:spPr>
        <a:xfrm>
          <a:off x="4362484" y="3455633"/>
          <a:ext cx="608334" cy="608334"/>
        </a:xfrm>
        <a:prstGeom prst="arc">
          <a:avLst>
            <a:gd name="adj1" fmla="val 13200000"/>
            <a:gd name="adj2" fmla="val 1920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A290D6A-9103-4A59-9270-BD3B10248368}">
      <dsp:nvSpPr>
        <dsp:cNvPr id="0" name=""/>
        <dsp:cNvSpPr/>
      </dsp:nvSpPr>
      <dsp:spPr>
        <a:xfrm>
          <a:off x="4362484" y="3455633"/>
          <a:ext cx="608334" cy="608334"/>
        </a:xfrm>
        <a:prstGeom prst="arc">
          <a:avLst>
            <a:gd name="adj1" fmla="val 2400000"/>
            <a:gd name="adj2" fmla="val 840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BA8A6D4-EC55-4A6D-92E7-78047D07EF56}">
      <dsp:nvSpPr>
        <dsp:cNvPr id="0" name=""/>
        <dsp:cNvSpPr/>
      </dsp:nvSpPr>
      <dsp:spPr>
        <a:xfrm>
          <a:off x="4058316" y="3565134"/>
          <a:ext cx="1216669" cy="389334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</a:rPr>
            <a:t>Smědá</a:t>
          </a:r>
          <a:endParaRPr lang="cs-CZ" sz="2400" b="1" kern="1200" dirty="0">
            <a:solidFill>
              <a:schemeClr val="tx1"/>
            </a:solidFill>
          </a:endParaRPr>
        </a:p>
      </dsp:txBody>
      <dsp:txXfrm>
        <a:off x="4058316" y="3565134"/>
        <a:ext cx="1216669" cy="3893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HalfCircleOrganizationChart">
  <dgm:title val=""/>
  <dgm:desc val=""/>
  <dgm:catLst>
    <dgm:cat type="hierarchy" pri="1500"/>
  </dgm:catLst>
  <dgm:sampData>
    <dgm:dataModel>
      <dgm:ptLst>
        <dgm:pt modelId="0" type="doc"/>
        <dgm:pt modelId="1">
          <dgm:prSet phldr="1"/>
        </dgm:pt>
        <dgm:pt modelId="11" type="asst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 type="asst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Name0">
    <dgm:varLst>
      <dgm:orgChart val="1"/>
      <dgm:chPref val="1"/>
      <dgm:dir/>
      <dgm:animOne val="branch"/>
      <dgm:animLvl val="lvl"/>
      <dgm:resizeHandles/>
    </dgm:varLst>
    <dgm:choose name="Name1">
      <dgm:if name="Name2" func="var" arg="dir" op="equ" val="norm">
        <dgm:alg type="hierChild">
          <dgm:param type="linDir" val="fromL"/>
        </dgm:alg>
      </dgm:if>
      <dgm:else name="Name3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2" refType="w" fact="10"/>
      <dgm:constr type="h" for="des" forName="rootComposite2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forEach name="Name4" axis="ch">
      <dgm:forEach name="Name5" axis="self" ptType="node">
        <dgm:layoutNode name="hierRoot1">
          <dgm:varLst>
            <dgm:hierBranch val="init"/>
          </dgm:varLst>
          <dgm:choose name="Name6">
            <dgm:if name="Name7" func="var" arg="hierBranch" op="equ" val="l">
              <dgm:alg type="hierRoot">
                <dgm:param type="hierAlign" val="tR"/>
              </dgm:alg>
              <dgm:constrLst>
                <dgm:constr type="alignOff" val="0.65"/>
              </dgm:constrLst>
            </dgm:if>
            <dgm:if name="Name8" func="var" arg="hierBranch" op="equ" val="r">
              <dgm:alg type="hierRoot">
                <dgm:param type="hierAlign" val="tL"/>
              </dgm:alg>
              <dgm:constrLst>
                <dgm:constr type="alignOff" val="0.65"/>
              </dgm:constrLst>
            </dgm:if>
            <dgm:if name="Name9" func="var" arg="hierBranch" op="equ" val="hang">
              <dgm:alg type="hierRoot"/>
              <dgm:constrLst>
                <dgm:constr type="alignOff" val="0.65"/>
              </dgm:constrLst>
            </dgm:if>
            <dgm:else name="Name10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1">
              <dgm:if name="Name12" func="var" arg="hierBranch" op="equ" val="init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if name="Name13" func="var" arg="hierBranch" op="equ" val="l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if name="Name14" func="var" arg="hierBranch" op="equ" val="r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else name="Name15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else>
            </dgm:choose>
            <dgm:layoutNode name="rootText1" styleLbl="alignAcc1">
              <dgm:varLst>
                <dgm:chPref val="3"/>
              </dgm:varLst>
              <dgm:alg type="tx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topArc1" styleLbl="parChTrans1D1" moveWith="rootText1">
              <dgm:alg type="sp"/>
              <dgm:shape xmlns:r="http://schemas.openxmlformats.org/officeDocument/2006/relationships" type="arc" r:blip="" zOrderOff="-2">
                <dgm:adjLst>
                  <dgm:adj idx="1" val="-140"/>
                  <dgm:adj idx="2" val="-40"/>
                </dgm:adjLst>
              </dgm:shape>
              <dgm:presOf/>
            </dgm:layoutNode>
            <dgm:layoutNode name="bottomArc1" styleLbl="parChTrans1D1" moveWith="rootText1">
              <dgm:alg type="sp"/>
              <dgm:shape xmlns:r="http://schemas.openxmlformats.org/officeDocument/2006/relationships" type="arc" r:blip="" zOrderOff="-2">
                <dgm:adjLst>
                  <dgm:adj idx="1" val="40"/>
                  <dgm:adj idx="2" val="140"/>
                </dgm:adjLst>
              </dgm:shape>
              <dgm:presOf/>
            </dgm:layoutNode>
            <dgm:layoutNode name="topConnNode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</dgm:layoutNode>
          </dgm:layoutNode>
          <dgm:layoutNode name="hierChild2">
            <dgm:choose name="Name16">
              <dgm:if name="Name17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18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19" func="var" arg="hierBranch" op="equ" val="hang">
                <dgm:choose name="Name20">
                  <dgm:if name="Name21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2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3">
                <dgm:choose name="Name24">
                  <dgm:if name="Name25" func="var" arg="dir" op="equ" val="norm">
                    <dgm:alg type="hierChild"/>
                  </dgm:if>
                  <dgm:else name="Name26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forEach name="rep2a" axis="ch" ptType="nonAsst">
              <dgm:forEach name="Name27" axis="precedSib" ptType="parTrans" st="-1" cnt="1">
                <dgm:layoutNode name="Name28">
                  <dgm:choose name="Name29">
                    <dgm:if name="Name30" func="var" arg="hierBranch" op="equ" val="std">
                      <dgm:choose name="Name31">
                        <dgm:if name="Name32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1"/>
                            <dgm:param type="dstNode" val="topArc2"/>
                          </dgm:alg>
                        </dgm:if>
                        <dgm:if name="Name33" axis="par" ptType="asst" func="cnt" op="equ" val="1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3"/>
                            <dgm:param type="dstNode" val="topArc2"/>
                          </dgm:alg>
                        </dgm:if>
                        <dgm:else name="Name3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2"/>
                            <dgm:param type="dstNode" val="topArc2"/>
                          </dgm:alg>
                        </dgm:else>
                      </dgm:choose>
                    </dgm:if>
                    <dgm:if name="Name35" func="var" arg="hierBranch" op="equ" val="init">
                      <dgm:choose name="Name36">
                        <dgm:if name="Name37" axis="self" func="depth" op="lte" val="2">
                          <dgm:choose name="Name38">
                            <dgm:if name="Name39" axis="self" func="depth" op="lte" val="2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1"/>
                                <dgm:param type="dstNode" val="topArc2"/>
                              </dgm:alg>
                            </dgm:if>
                            <dgm:if name="Name40" axis="par" ptType="asst" func="cnt" op="equ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3"/>
                                <dgm:param type="dstNode" val="topArc2"/>
                              </dgm:alg>
                            </dgm:if>
                            <dgm:else name="Name4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2"/>
                                <dgm:param type="dstNode" val="topArc2"/>
                              </dgm:alg>
                            </dgm:else>
                          </dgm:choose>
                        </dgm:if>
                        <dgm:else name="Name42">
                          <dgm:choose name="Name43">
                            <dgm:if name="Name44" axis="par des" func="maxDepth" op="lte" val="1">
                              <dgm:choose name="Name45">
                                <dgm:if name="Name46" axis="self" func="depth" op="lte" val="2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1"/>
                                    <dgm:param type="dstNode" val="topConnNode2"/>
                                  </dgm:alg>
                                </dgm:if>
                                <dgm:if name="Name47" axis="par" ptType="asst" func="cnt" op="equ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3"/>
                                    <dgm:param type="dstNode" val="topConnNode2"/>
                                  </dgm:alg>
                                </dgm:if>
                                <dgm:else name="Name48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2"/>
                                    <dgm:param type="dstNode" val="topConnNode2"/>
                                  </dgm:alg>
                                </dgm:else>
                              </dgm:choose>
                            </dgm:if>
                            <dgm:else name="Name49">
                              <dgm:choose name="Name50">
                                <dgm:if name="Name51" axis="self" func="depth" op="lte" val="2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1"/>
                                    <dgm:param type="dstNode" val="topArc2"/>
                                  </dgm:alg>
                                </dgm:if>
                                <dgm:if name="Name52" axis="par" ptType="asst" func="cnt" op="equ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3"/>
                                    <dgm:param type="dstNode" val="topArc2"/>
                                  </dgm:alg>
                                </dgm:if>
                                <dgm:else name="Name53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2"/>
                                    <dgm:param type="dstNode" val="topArc2"/>
                                  </dgm:alg>
                                </dgm:else>
                              </dgm:choose>
                            </dgm:else>
                          </dgm:choose>
                        </dgm:else>
                      </dgm:choose>
                    </dgm:if>
                    <dgm:else name="Name54">
                      <dgm:choose name="Name55">
                        <dgm:if name="Name56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1"/>
                            <dgm:param type="dstNode" val="topConnNode2"/>
                          </dgm:alg>
                        </dgm:if>
                        <dgm:if name="Name57" axis="par" ptType="asst" func="cnt" op="equ" val="1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3"/>
                            <dgm:param type="dstNode" val="topConnNode2"/>
                          </dgm:alg>
                        </dgm:if>
                        <dgm:else name="Name58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2"/>
                            <dgm:param type="dstNode" val="topConnNode2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layoutNode name="hierRoot2">
                <dgm:varLst>
                  <dgm:hierBranch val="init"/>
                </dgm:varLst>
                <dgm:choose name="Name59">
                  <dgm:if name="Name60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61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62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63" func="var" arg="hierBranch" op="equ" val="init">
                    <dgm:choose name="Name64">
                      <dgm:if name="Name65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6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layoutNode name="rootComposite2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68">
                    <dgm:if name="Name69" func="var" arg="hierBranch" op="equ" val="init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if name="Name70" func="var" arg="hierBranch" op="equ" val="l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if name="Name71" func="var" arg="hierBranch" op="equ" val="r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else name="Name72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else>
                  </dgm:choose>
                  <dgm:layoutNode name="rootText2" styleLbl="alignAcc1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topArc2" styleLbl="parChTrans1D1" moveWith="rootText2">
                    <dgm:alg type="sp"/>
                    <dgm:shape xmlns:r="http://schemas.openxmlformats.org/officeDocument/2006/relationships" type="arc" r:blip="" zOrderOff="-2">
                      <dgm:adjLst>
                        <dgm:adj idx="1" val="-140"/>
                        <dgm:adj idx="2" val="-40"/>
                      </dgm:adjLst>
                    </dgm:shape>
                    <dgm:presOf/>
                  </dgm:layoutNode>
                  <dgm:layoutNode name="bottomArc2" styleLbl="parChTrans1D1" moveWith="rootText2">
                    <dgm:alg type="sp"/>
                    <dgm:shape xmlns:r="http://schemas.openxmlformats.org/officeDocument/2006/relationships" type="arc" r:blip="" zOrderOff="-2">
                      <dgm:adjLst>
                        <dgm:adj idx="1" val="40"/>
                        <dgm:adj idx="2" val="140"/>
                      </dgm:adjLst>
                    </dgm:shape>
                    <dgm:presOf/>
                  </dgm:layoutNode>
                  <dgm:layoutNode name="topConnNode2" moveWith="rootText2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</dgm:layoutNode>
                </dgm:layoutNode>
                <dgm:layoutNode name="hierChild4">
                  <dgm:choose name="Name73">
                    <dgm:if name="Name7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7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76" func="var" arg="hierBranch" op="equ" val="hang">
                      <dgm:choose name="Name77">
                        <dgm:if name="Name7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7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80" func="var" arg="hierBranch" op="equ" val="std">
                      <dgm:choose name="Name81">
                        <dgm:if name="Name82" func="var" arg="dir" op="equ" val="norm">
                          <dgm:alg type="hierChild"/>
                        </dgm:if>
                        <dgm:else name="Name8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84" func="var" arg="hierBranch" op="equ" val="init">
                      <dgm:choose name="Name85">
                        <dgm:if name="Name8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87">
                          <dgm:choose name="Name88">
                            <dgm:if name="Name89" func="var" arg="dir" op="equ" val="norm">
                              <dgm:alg type="hierChild"/>
                            </dgm:if>
                            <dgm:else name="Name9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91"/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92" ref="rep2a"/>
                </dgm:layoutNode>
                <dgm:layoutNode name="hierChild5">
                  <dgm:choose name="Name93">
                    <dgm:if name="Name9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9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96" ref="rep2b"/>
                </dgm:layoutNode>
              </dgm:layoutNode>
            </dgm:forEach>
          </dgm:layoutNode>
          <dgm:layoutNode name="hierChild3">
            <dgm:choose name="Name97">
              <dgm:if name="Name9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9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2b" axis="ch" ptType="asst">
              <dgm:forEach name="Name100" axis="precedSib" ptType="parTrans" st="-1" cnt="1">
                <dgm:layoutNode name="Name101">
                  <dgm:choose name="Name102">
                    <dgm:if name="Name103" axis="self" func="depth" op="lte" val="2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1"/>
                        <dgm:param type="dstNode" val="topConnNode3"/>
                      </dgm:alg>
                    </dgm:if>
                    <dgm:if name="Name104" axis="par" ptType="asst" func="cnt" op="equ" val="1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3"/>
                        <dgm:param type="dstNode" val="topConnNode3"/>
                      </dgm:alg>
                    </dgm:if>
                    <dgm:else name="Name10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2"/>
                        <dgm:param type="dstNode" val="topConnNode3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layoutNode name="hierRoot3">
                <dgm:varLst>
                  <dgm:hierBranch val="init"/>
                </dgm:varLst>
                <dgm:choose name="Name106">
                  <dgm:if name="Name107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08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09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0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1" func="var" arg="hierBranch" op="equ" val="init">
                    <dgm:choose name="Name112">
                      <dgm:if name="Name113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14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15"/>
                </dgm:choose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16">
                    <dgm:if name="Name117" func="var" arg="hierBranch" op="equ" val="init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if name="Name118" func="var" arg="hierBranch" op="equ" val="l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if name="Name119" func="var" arg="hierBranch" op="equ" val="r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else name="Name120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else>
                  </dgm:choose>
                  <dgm:layoutNode name="rootText3" styleLbl="alignAcc1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topArc3" styleLbl="parChTrans1D1" moveWith="rootText3">
                    <dgm:alg type="sp"/>
                    <dgm:shape xmlns:r="http://schemas.openxmlformats.org/officeDocument/2006/relationships" type="arc" r:blip="" zOrderOff="-2">
                      <dgm:adjLst>
                        <dgm:adj idx="1" val="-140"/>
                        <dgm:adj idx="2" val="-40"/>
                      </dgm:adjLst>
                    </dgm:shape>
                    <dgm:presOf/>
                  </dgm:layoutNode>
                  <dgm:layoutNode name="bottomArc3" styleLbl="parChTrans1D1" moveWith="rootText3">
                    <dgm:alg type="sp"/>
                    <dgm:shape xmlns:r="http://schemas.openxmlformats.org/officeDocument/2006/relationships" type="arc" r:blip="" zOrderOff="-2">
                      <dgm:adjLst>
                        <dgm:adj idx="1" val="40"/>
                        <dgm:adj idx="2" val="140"/>
                      </dgm:adjLst>
                    </dgm:shape>
                    <dgm:presOf/>
                  </dgm:layoutNode>
                  <dgm:layoutNode name="topConnNode3" moveWith="rootText3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</dgm:layoutNode>
                </dgm:layoutNode>
                <dgm:layoutNode name="hierChild6">
                  <dgm:choose name="Name121">
                    <dgm:if name="Name122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3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24" func="var" arg="hierBranch" op="equ" val="hang">
                      <dgm:choose name="Name125">
                        <dgm:if name="Name126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27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28" func="var" arg="hierBranch" op="equ" val="std">
                      <dgm:choose name="Name129">
                        <dgm:if name="Name130" func="var" arg="dir" op="equ" val="norm">
                          <dgm:alg type="hierChild"/>
                        </dgm:if>
                        <dgm:else name="Name131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2" func="var" arg="hierBranch" op="equ" val="init">
                      <dgm:choose name="Name133">
                        <dgm:if name="Name134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35">
                          <dgm:alg type="hierChild"/>
                        </dgm:else>
                      </dgm:choose>
                    </dgm:if>
                    <dgm:else name="Name136"/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137" ref="rep2a"/>
                </dgm:layoutNode>
                <dgm:layoutNode name="hierChild7">
                  <dgm:choose name="Name138">
                    <dgm:if name="Name139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0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141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9">
  <dgm:title val=""/>
  <dgm:desc val=""/>
  <dgm:catLst>
    <dgm:cat type="3D" pri="11900"/>
  </dgm:catLst>
  <dgm:scene3d>
    <a:camera prst="perspectiveRelaxed">
      <a:rot lat="19149996" lon="20104178" rev="1577324"/>
    </a:camera>
    <a:lightRig rig="soft" dir="t"/>
    <a:backdrop>
      <a:anchor x="0" y="0" z="-210000"/>
      <a:norm dx="0" dy="0" dz="914400"/>
      <a:up dx="0" dy="914400" dz="0"/>
    </a:backdrop>
  </dgm:scene3d>
  <dgm:styleLbl name="node0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>
      <a:sp3d extrusionH="28000" prstMaterial="matte"/>
    </dgm:txPr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6">
  <dgm:title val=""/>
  <dgm:desc val=""/>
  <dgm:catLst>
    <dgm:cat type="3D" pri="11600"/>
  </dgm:catLst>
  <dgm:scene3d>
    <a:camera prst="perspectiveRelaxedModerately" zoom="92000"/>
    <a:lightRig rig="balanced" dir="t">
      <a:rot lat="0" lon="0" rev="12700000"/>
    </a:lightRig>
  </dgm:scene3d>
  <dgm:styleLbl name="node0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0080"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54000"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2540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54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25400" prstMaterial="plastic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75000" prstMaterial="plastic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-25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-25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-25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-25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25400" prstMaterial="plastic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parChTrans1D2">
    <dgm:scene3d>
      <a:camera prst="orthographicFront"/>
      <a:lightRig rig="threePt" dir="t"/>
    </dgm:scene3d>
    <dgm:sp3d z="-25400" prstMaterial="plastic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parChTrans1D3">
    <dgm:scene3d>
      <a:camera prst="orthographicFront"/>
      <a:lightRig rig="threePt" dir="t"/>
    </dgm:scene3d>
    <dgm:sp3d z="-25400" prstMaterial="plastic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parChTrans1D4">
    <dgm:scene3d>
      <a:camera prst="orthographicFront"/>
      <a:lightRig rig="threePt" dir="t"/>
    </dgm:scene3d>
    <dgm:sp3d z="-25400" prstMaterial="plastic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fgAcc1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5240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5240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15240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5240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52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52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 z="-10400" extrusionH="12700" prstMaterial="plastic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0080"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AC276F-7224-44C1-BEC7-E29D11EE8908}" type="datetimeFigureOut">
              <a:rPr lang="cs-CZ" smtClean="0"/>
              <a:pPr/>
              <a:t>28.9.2013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A01DC0-B66F-4C8D-8097-324C9DB0E57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67786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A01DC0-B66F-4C8D-8097-324C9DB0E57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422051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28.9.2013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28.9.2013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28.9.2013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28.9.2013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28.9.2013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28.9.2013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dirty="0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28.9.2013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14759C38-9299-47B8-B971-E7215086B20C}" type="slidenum">
              <a:rPr lang="cs-CZ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28.9.2013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oA_CZ_regions.png" TargetMode="External"/><Relationship Id="rId2" Type="http://schemas.openxmlformats.org/officeDocument/2006/relationships/hyperlink" Target="http://cs.wikipedia.org/wiki/Soubor:Liberec_Region_CoA_CZ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risy.cz/cs/krajske-ris/liberecky-kraj/verejna-sprava/spravni-cleneni/uzemni-cleneni-mapy/" TargetMode="External"/><Relationship Id="rId5" Type="http://schemas.openxmlformats.org/officeDocument/2006/relationships/hyperlink" Target="http://cs.wikipedia.org/wiki/Libereck%C3%BD_kraj" TargetMode="External"/><Relationship Id="rId4" Type="http://schemas.openxmlformats.org/officeDocument/2006/relationships/hyperlink" Target="http://spravnimapa.topograf.cz/84355/liberecky-kraj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3" name="Rectangle 5"/>
          <p:cNvSpPr>
            <a:spLocks noChangeArrowheads="1"/>
          </p:cNvSpPr>
          <p:nvPr/>
        </p:nvSpPr>
        <p:spPr bwMode="auto">
          <a:xfrm>
            <a:off x="114300" y="-9461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cs-CZ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350" y="692150"/>
            <a:ext cx="6083300" cy="148590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2054" name="Rectangle 6"/>
          <p:cNvSpPr>
            <a:spLocks noChangeArrowheads="1"/>
          </p:cNvSpPr>
          <p:nvPr/>
        </p:nvSpPr>
        <p:spPr bwMode="auto">
          <a:xfrm>
            <a:off x="1042988" y="5329238"/>
            <a:ext cx="7205662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pPr algn="ctr" eaLnBrk="0" hangingPunct="0"/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Základní škola, Moravský Krumlov, náměstí Klášterní 134, okres Znojmo, příspěvková organizace</a:t>
            </a:r>
            <a:endParaRPr lang="cs-CZ" sz="800" dirty="0">
              <a:latin typeface="Times New Roman" pitchFamily="18" charset="0"/>
            </a:endParaRPr>
          </a:p>
          <a:p>
            <a:pPr algn="ctr" eaLnBrk="0" hangingPunct="0"/>
            <a:endParaRPr lang="cs-CZ" dirty="0"/>
          </a:p>
        </p:txBody>
      </p:sp>
      <p:sp>
        <p:nvSpPr>
          <p:cNvPr id="2250" name="Rectangle 202"/>
          <p:cNvSpPr>
            <a:spLocks noChangeArrowheads="1"/>
          </p:cNvSpPr>
          <p:nvPr/>
        </p:nvSpPr>
        <p:spPr bwMode="auto">
          <a:xfrm>
            <a:off x="114300" y="78025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cs-CZ" dirty="0"/>
          </a:p>
        </p:txBody>
      </p:sp>
      <p:sp>
        <p:nvSpPr>
          <p:cNvPr id="2251" name="Text Box 203"/>
          <p:cNvSpPr txBox="1">
            <a:spLocks noChangeArrowheads="1"/>
          </p:cNvSpPr>
          <p:nvPr/>
        </p:nvSpPr>
        <p:spPr bwMode="auto">
          <a:xfrm>
            <a:off x="1476375" y="3284538"/>
            <a:ext cx="611981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 dirty="0" smtClean="0"/>
              <a:t>VY_32_INOVACE_07_VL_LIBERECKÝ KRAJ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159" name="Group 8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381442161"/>
              </p:ext>
            </p:extLst>
          </p:nvPr>
        </p:nvGraphicFramePr>
        <p:xfrm>
          <a:off x="611188" y="908050"/>
          <a:ext cx="8281987" cy="5674043"/>
        </p:xfrm>
        <a:graphic>
          <a:graphicData uri="http://schemas.openxmlformats.org/drawingml/2006/table">
            <a:tbl>
              <a:tblPr/>
              <a:tblGrid>
                <a:gridCol w="1439862"/>
                <a:gridCol w="3709988"/>
                <a:gridCol w="3132137"/>
              </a:tblGrid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Vlastivěda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9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Liberecký kraj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74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se učí poznávat členění území ČR, orientovat se na mapě, používat mapové značky. Získávají představu o povrchu, vodstvu, podnebí, zemědělství, průmyslu, nerostném bohatství a kulturních zajímavostech ČR.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Výstup: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Orientace na mapě, představa o členění území ČR, přírodních a hospodářských podmínkách  krajů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Okres, kraj, města, doprava,  hospodářství, přírodní podmínky, mapové značky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Milan Toufar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1. stupeň ZŠ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5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4. ročník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30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program: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Školní vzdělávací program pro základní vzdělávání, 793/2009 , Škola pro každého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96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Formát: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MS PowerPoint 2010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Celkem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13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snímků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135" name="Text Box 63"/>
          <p:cNvSpPr txBox="1">
            <a:spLocks noChangeArrowheads="1"/>
          </p:cNvSpPr>
          <p:nvPr/>
        </p:nvSpPr>
        <p:spPr bwMode="auto">
          <a:xfrm>
            <a:off x="3132138" y="188913"/>
            <a:ext cx="2592387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eaLnBrk="0" hangingPunct="0"/>
            <a:r>
              <a:rPr lang="cs-CZ" b="1" dirty="0"/>
              <a:t>ANOTACE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422030" y="1281336"/>
            <a:ext cx="8229600" cy="995536"/>
          </a:xfrm>
        </p:spPr>
        <p:txBody>
          <a:bodyPr/>
          <a:lstStyle/>
          <a:p>
            <a:r>
              <a:rPr lang="cs-CZ" dirty="0" smtClean="0"/>
              <a:t>Liberecký Kraj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371600" y="5275914"/>
            <a:ext cx="6400800" cy="673366"/>
          </a:xfrm>
        </p:spPr>
        <p:txBody>
          <a:bodyPr/>
          <a:lstStyle/>
          <a:p>
            <a:r>
              <a:rPr lang="cs-CZ" sz="3200" dirty="0"/>
              <a:t>Severní Čechy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41663" y="2797029"/>
            <a:ext cx="1781423" cy="214629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autoRev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5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000"/>
                            </p:stCondLst>
                            <p:childTnLst>
                              <p:par>
                                <p:cTn id="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143000"/>
          </a:xfrm>
        </p:spPr>
        <p:txBody>
          <a:bodyPr/>
          <a:lstStyle/>
          <a:p>
            <a:r>
              <a:rPr lang="cs-CZ" dirty="0" smtClean="0"/>
              <a:t>Území</a:t>
            </a:r>
            <a:endParaRPr lang="cs-CZ" dirty="0"/>
          </a:p>
        </p:txBody>
      </p:sp>
      <p:pic>
        <p:nvPicPr>
          <p:cNvPr id="7" name="Zástupný symbol pro obsah 6" descr="Pardubický_mapa_ČR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22244" y="1557391"/>
            <a:ext cx="9107670" cy="5327986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Prstenec 7"/>
          <p:cNvSpPr>
            <a:spLocks noChangeAspect="1"/>
          </p:cNvSpPr>
          <p:nvPr/>
        </p:nvSpPr>
        <p:spPr>
          <a:xfrm>
            <a:off x="2844056" y="1341008"/>
            <a:ext cx="2160000" cy="2160000"/>
          </a:xfrm>
          <a:prstGeom prst="donut">
            <a:avLst>
              <a:gd name="adj" fmla="val 4515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Prstenec 10"/>
          <p:cNvSpPr>
            <a:spLocks noChangeAspect="1"/>
          </p:cNvSpPr>
          <p:nvPr/>
        </p:nvSpPr>
        <p:spPr>
          <a:xfrm>
            <a:off x="1619672" y="2133208"/>
            <a:ext cx="3240000" cy="3240000"/>
          </a:xfrm>
          <a:prstGeom prst="donut">
            <a:avLst>
              <a:gd name="adj" fmla="val 2768"/>
            </a:avLst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Prstenec 11"/>
          <p:cNvSpPr>
            <a:spLocks noChangeAspect="1"/>
          </p:cNvSpPr>
          <p:nvPr/>
        </p:nvSpPr>
        <p:spPr>
          <a:xfrm>
            <a:off x="3852200" y="1772816"/>
            <a:ext cx="2520000" cy="2520000"/>
          </a:xfrm>
          <a:prstGeom prst="donut">
            <a:avLst>
              <a:gd name="adj" fmla="val 3505"/>
            </a:avLst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Prstenec 12"/>
          <p:cNvSpPr>
            <a:spLocks noChangeAspect="1"/>
          </p:cNvSpPr>
          <p:nvPr/>
        </p:nvSpPr>
        <p:spPr>
          <a:xfrm>
            <a:off x="1056860" y="1196752"/>
            <a:ext cx="2880000" cy="2880000"/>
          </a:xfrm>
          <a:prstGeom prst="donut">
            <a:avLst>
              <a:gd name="adj" fmla="val 3433"/>
            </a:avLst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Prstenec 13"/>
          <p:cNvSpPr>
            <a:spLocks noChangeAspect="1"/>
          </p:cNvSpPr>
          <p:nvPr/>
        </p:nvSpPr>
        <p:spPr>
          <a:xfrm>
            <a:off x="3492240" y="692936"/>
            <a:ext cx="2160000" cy="2160000"/>
          </a:xfrm>
          <a:prstGeom prst="donut">
            <a:avLst>
              <a:gd name="adj" fmla="val 4166"/>
            </a:avLst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047956" y="1619508"/>
            <a:ext cx="1172116" cy="369332"/>
          </a:xfrm>
          <a:prstGeom prst="rect">
            <a:avLst/>
          </a:prstGeom>
          <a:solidFill>
            <a:srgbClr val="00B050"/>
          </a:solidFill>
          <a:ln>
            <a:solidFill>
              <a:srgbClr val="92D050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POLSKO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0" name="Prstenec 9"/>
          <p:cNvSpPr>
            <a:spLocks noChangeAspect="1"/>
          </p:cNvSpPr>
          <p:nvPr/>
        </p:nvSpPr>
        <p:spPr>
          <a:xfrm>
            <a:off x="2556016" y="404664"/>
            <a:ext cx="2160000" cy="2160000"/>
          </a:xfrm>
          <a:prstGeom prst="donut">
            <a:avLst>
              <a:gd name="adj" fmla="val 4166"/>
            </a:avLst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987824" y="1340768"/>
            <a:ext cx="1428596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NĚMECKO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500"/>
                            </p:stCondLst>
                            <p:childTnLst>
                              <p:par>
                                <p:cTn id="56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00"/>
                            </p:stCondLst>
                            <p:childTnLst>
                              <p:par>
                                <p:cTn id="5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500"/>
                            </p:stCondLst>
                            <p:childTnLst>
                              <p:par>
                                <p:cTn id="70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500"/>
                            </p:stCondLst>
                            <p:childTnLst>
                              <p:par>
                                <p:cTn id="73" presetID="3" presetClass="entr" presetSubtype="1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animBg="1"/>
      <p:bldP spid="8" grpId="1" animBg="1"/>
      <p:bldP spid="8" grpId="2" animBg="1"/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9" grpId="0" animBg="1"/>
      <p:bldP spid="9" grpId="1" animBg="1"/>
      <p:bldP spid="10" grpId="0" animBg="1"/>
      <p:bldP spid="10" grpId="1" animBg="1"/>
      <p:bldP spid="15" grpId="0" animBg="1"/>
      <p:bldP spid="15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Zástupný symbol pro obsah 7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4260" y="2348880"/>
            <a:ext cx="6382986" cy="2697963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1824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Nejlidnatější města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xmlns="" val="102527086"/>
              </p:ext>
            </p:extLst>
          </p:nvPr>
        </p:nvGraphicFramePr>
        <p:xfrm>
          <a:off x="6417704" y="2369636"/>
          <a:ext cx="2700000" cy="1837932"/>
        </p:xfrm>
        <a:graphic>
          <a:graphicData uri="http://schemas.openxmlformats.org/drawingml/2006/table">
            <a:tbl>
              <a:tblPr firstRow="1" bandRow="1">
                <a:tableStyleId>{1FECB4D8-DB02-4DC6-A0A2-4F2EBAE1DC90}</a:tableStyleId>
              </a:tblPr>
              <a:tblGrid>
                <a:gridCol w="1688034"/>
                <a:gridCol w="1011966"/>
              </a:tblGrid>
              <a:tr h="329943"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+mj-lt"/>
                        </a:rPr>
                        <a:t>Město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j-lt"/>
                        </a:rPr>
                        <a:t>(1/2012</a:t>
                      </a:r>
                      <a:r>
                        <a:rPr lang="cs-CZ" sz="1400" dirty="0">
                          <a:latin typeface="+mj-lt"/>
                        </a:rPr>
                        <a:t>)</a:t>
                      </a:r>
                    </a:p>
                  </a:txBody>
                  <a:tcPr anchor="ctr"/>
                </a:tc>
              </a:tr>
              <a:tr h="32994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u="none" dirty="0" smtClean="0">
                          <a:latin typeface="+mj-lt"/>
                        </a:rPr>
                        <a:t>Liberec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</a:rPr>
                        <a:t>102 005</a:t>
                      </a:r>
                      <a:endParaRPr lang="cs-CZ" sz="1400" dirty="0" smtClean="0">
                        <a:latin typeface="+mj-lt"/>
                      </a:endParaRPr>
                    </a:p>
                  </a:txBody>
                  <a:tcPr anchor="ctr"/>
                </a:tc>
              </a:tr>
              <a:tr h="329943">
                <a:tc>
                  <a:txBody>
                    <a:bodyPr/>
                    <a:lstStyle/>
                    <a:p>
                      <a:r>
                        <a:rPr lang="cs-CZ" sz="1400" b="1" u="none" dirty="0" smtClean="0">
                          <a:latin typeface="+mj-lt"/>
                        </a:rPr>
                        <a:t>Jablonec nad Nisou</a:t>
                      </a:r>
                      <a:endParaRPr lang="cs-CZ" sz="1400" b="1" u="none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400" dirty="0" smtClean="0">
                          <a:effectLst/>
                        </a:rPr>
                        <a:t>45 206</a:t>
                      </a:r>
                      <a:endParaRPr lang="cs-CZ" sz="1400" b="1" dirty="0">
                        <a:latin typeface="+mj-lt"/>
                      </a:endParaRPr>
                    </a:p>
                  </a:txBody>
                  <a:tcPr anchor="ctr"/>
                </a:tc>
              </a:tr>
              <a:tr h="32994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u="none" dirty="0" smtClean="0">
                          <a:latin typeface="+mj-lt"/>
                        </a:rPr>
                        <a:t>Česká Lípa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</a:rPr>
                        <a:t>37 168</a:t>
                      </a:r>
                      <a:endParaRPr lang="cs-CZ" sz="1400" dirty="0" smtClean="0">
                        <a:latin typeface="+mj-lt"/>
                      </a:endParaRPr>
                    </a:p>
                  </a:txBody>
                  <a:tcPr anchor="ctr"/>
                </a:tc>
              </a:tr>
              <a:tr h="329943">
                <a:tc>
                  <a:txBody>
                    <a:bodyPr/>
                    <a:lstStyle/>
                    <a:p>
                      <a:r>
                        <a:rPr lang="cs-CZ" sz="1400" b="0" u="none" dirty="0" smtClean="0">
                          <a:latin typeface="+mj-lt"/>
                        </a:rPr>
                        <a:t>Semily</a:t>
                      </a:r>
                      <a:endParaRPr lang="cs-CZ" sz="1400" b="0" u="none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400" dirty="0" smtClean="0">
                          <a:effectLst/>
                        </a:rPr>
                        <a:t>8 681</a:t>
                      </a:r>
                      <a:endParaRPr lang="cs-CZ" sz="1400" b="1" dirty="0">
                        <a:latin typeface="+mj-lt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11" name="Prstenec 10"/>
          <p:cNvSpPr>
            <a:spLocks noChangeAspect="1"/>
          </p:cNvSpPr>
          <p:nvPr/>
        </p:nvSpPr>
        <p:spPr>
          <a:xfrm>
            <a:off x="1723972" y="3802292"/>
            <a:ext cx="360000" cy="360000"/>
          </a:xfrm>
          <a:prstGeom prst="donut">
            <a:avLst>
              <a:gd name="adj" fmla="val 11956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Prstenec 11"/>
          <p:cNvSpPr>
            <a:spLocks noChangeAspect="1"/>
          </p:cNvSpPr>
          <p:nvPr/>
        </p:nvSpPr>
        <p:spPr>
          <a:xfrm>
            <a:off x="3203848" y="3501008"/>
            <a:ext cx="360000" cy="360000"/>
          </a:xfrm>
          <a:prstGeom prst="donut">
            <a:avLst>
              <a:gd name="adj" fmla="val 11956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Stužka nahoru 12"/>
          <p:cNvSpPr>
            <a:spLocks noChangeAspect="1"/>
          </p:cNvSpPr>
          <p:nvPr/>
        </p:nvSpPr>
        <p:spPr>
          <a:xfrm>
            <a:off x="5798248" y="2663963"/>
            <a:ext cx="687273" cy="346224"/>
          </a:xfrm>
          <a:prstGeom prst="ribbon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11</a:t>
            </a:r>
          </a:p>
          <a:p>
            <a:pPr algn="ctr"/>
            <a:endParaRPr lang="cs-CZ" b="1" dirty="0"/>
          </a:p>
        </p:txBody>
      </p:sp>
      <p:sp>
        <p:nvSpPr>
          <p:cNvPr id="14" name="Stužka nahoru 13"/>
          <p:cNvSpPr>
            <a:spLocks noChangeAspect="1"/>
          </p:cNvSpPr>
          <p:nvPr/>
        </p:nvSpPr>
        <p:spPr>
          <a:xfrm>
            <a:off x="5804876" y="3082212"/>
            <a:ext cx="687273" cy="346224"/>
          </a:xfrm>
          <a:prstGeom prst="ribbon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 smtClean="0"/>
          </a:p>
          <a:p>
            <a:pPr algn="ctr"/>
            <a:r>
              <a:rPr lang="cs-CZ" b="1" dirty="0" smtClean="0"/>
              <a:t>2</a:t>
            </a:r>
          </a:p>
          <a:p>
            <a:pPr algn="ctr"/>
            <a:endParaRPr lang="cs-CZ" b="1" dirty="0"/>
          </a:p>
        </p:txBody>
      </p:sp>
      <p:sp>
        <p:nvSpPr>
          <p:cNvPr id="15" name="Stužka nahoru 14"/>
          <p:cNvSpPr>
            <a:spLocks noChangeAspect="1"/>
          </p:cNvSpPr>
          <p:nvPr/>
        </p:nvSpPr>
        <p:spPr>
          <a:xfrm>
            <a:off x="5796492" y="3514824"/>
            <a:ext cx="687273" cy="346224"/>
          </a:xfrm>
          <a:prstGeom prst="ribbon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 smtClean="0"/>
          </a:p>
          <a:p>
            <a:pPr algn="ctr"/>
            <a:endParaRPr lang="cs-CZ" b="1" dirty="0" smtClean="0"/>
          </a:p>
          <a:p>
            <a:pPr algn="ctr"/>
            <a:r>
              <a:rPr lang="cs-CZ" b="1" dirty="0" smtClean="0"/>
              <a:t>3</a:t>
            </a:r>
          </a:p>
          <a:p>
            <a:pPr algn="ctr"/>
            <a:endParaRPr lang="cs-CZ" b="1" dirty="0" smtClean="0"/>
          </a:p>
          <a:p>
            <a:pPr algn="ctr"/>
            <a:endParaRPr lang="cs-CZ" b="1" dirty="0"/>
          </a:p>
        </p:txBody>
      </p:sp>
      <p:sp>
        <p:nvSpPr>
          <p:cNvPr id="10" name="Prstenec 9"/>
          <p:cNvSpPr>
            <a:spLocks noChangeAspect="1"/>
          </p:cNvSpPr>
          <p:nvPr/>
        </p:nvSpPr>
        <p:spPr>
          <a:xfrm>
            <a:off x="3563928" y="3599520"/>
            <a:ext cx="360000" cy="360000"/>
          </a:xfrm>
          <a:prstGeom prst="donut">
            <a:avLst>
              <a:gd name="adj" fmla="val 11956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 animBg="1"/>
      <p:bldP spid="12" grpId="0" animBg="1"/>
      <p:bldP spid="13" grpId="0" animBg="1"/>
      <p:bldP spid="14" grpId="0" animBg="1"/>
      <p:bldP spid="15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 smtClean="0"/>
              <a:t>Okresy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75656" y="1413376"/>
            <a:ext cx="6150339" cy="540000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Hospodářství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600200"/>
            <a:ext cx="4495800" cy="5257800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FFFF00"/>
                </a:solidFill>
              </a:rPr>
              <a:t>Průmysl</a:t>
            </a:r>
          </a:p>
          <a:p>
            <a:pPr marL="137160" indent="0">
              <a:buNone/>
            </a:pPr>
            <a:endParaRPr lang="cs-CZ" dirty="0" smtClean="0"/>
          </a:p>
          <a:p>
            <a:pPr marL="137160" indent="0">
              <a:buNone/>
            </a:pPr>
            <a:r>
              <a:rPr lang="cs-CZ" sz="2700" dirty="0" smtClean="0"/>
              <a:t>Hlavními průmyslovými </a:t>
            </a:r>
            <a:r>
              <a:rPr lang="cs-CZ" sz="2700" dirty="0"/>
              <a:t>odvětvími jsou </a:t>
            </a:r>
            <a:r>
              <a:rPr lang="cs-CZ" sz="2700" b="1" dirty="0">
                <a:solidFill>
                  <a:srgbClr val="FFC000"/>
                </a:solidFill>
              </a:rPr>
              <a:t>strojírenství, potravinářství a sklářstv</a:t>
            </a:r>
            <a:r>
              <a:rPr lang="cs-CZ" sz="2700" dirty="0">
                <a:solidFill>
                  <a:srgbClr val="FFC000"/>
                </a:solidFill>
              </a:rPr>
              <a:t>í</a:t>
            </a:r>
            <a:r>
              <a:rPr lang="cs-CZ" sz="2700" dirty="0"/>
              <a:t> na </a:t>
            </a:r>
            <a:r>
              <a:rPr lang="cs-CZ" sz="2700" dirty="0" err="1"/>
              <a:t>Novoborsku</a:t>
            </a:r>
            <a:r>
              <a:rPr lang="cs-CZ" sz="2700" dirty="0"/>
              <a:t> a Jablonecku. </a:t>
            </a:r>
          </a:p>
          <a:p>
            <a:pPr marL="137160" indent="0">
              <a:buNone/>
            </a:pPr>
            <a:endParaRPr lang="cs-CZ" sz="2700" dirty="0" smtClean="0"/>
          </a:p>
          <a:p>
            <a:pPr marL="137160" indent="0">
              <a:buNone/>
            </a:pPr>
            <a:r>
              <a:rPr lang="cs-CZ" sz="2700" dirty="0" smtClean="0">
                <a:solidFill>
                  <a:srgbClr val="FFFF00"/>
                </a:solidFill>
              </a:rPr>
              <a:t>Další odvětví</a:t>
            </a:r>
            <a:endParaRPr lang="cs-CZ" sz="2700" dirty="0">
              <a:solidFill>
                <a:srgbClr val="FFFF00"/>
              </a:solidFill>
            </a:endParaRPr>
          </a:p>
          <a:p>
            <a:r>
              <a:rPr lang="cs-CZ" sz="2700" dirty="0"/>
              <a:t>Gumárenský průmysl v Hrádku nad Nisou, </a:t>
            </a:r>
          </a:p>
          <a:p>
            <a:r>
              <a:rPr lang="cs-CZ" sz="2700" dirty="0"/>
              <a:t>výroba </a:t>
            </a:r>
            <a:r>
              <a:rPr lang="cs-CZ" sz="2700" b="1" dirty="0">
                <a:solidFill>
                  <a:srgbClr val="FFC000"/>
                </a:solidFill>
              </a:rPr>
              <a:t>bižuterie</a:t>
            </a:r>
            <a:r>
              <a:rPr lang="cs-CZ" sz="2700" dirty="0">
                <a:solidFill>
                  <a:srgbClr val="FFC000"/>
                </a:solidFill>
              </a:rPr>
              <a:t> </a:t>
            </a:r>
            <a:r>
              <a:rPr lang="cs-CZ" sz="2700" dirty="0"/>
              <a:t>a mincovna </a:t>
            </a:r>
            <a:r>
              <a:rPr lang="cs-CZ" sz="2700" b="1" dirty="0">
                <a:solidFill>
                  <a:srgbClr val="FFC000"/>
                </a:solidFill>
              </a:rPr>
              <a:t>Jablonec</a:t>
            </a:r>
            <a:r>
              <a:rPr lang="cs-CZ" sz="2700" dirty="0"/>
              <a:t>, </a:t>
            </a:r>
          </a:p>
          <a:p>
            <a:r>
              <a:rPr lang="cs-CZ" sz="2700" dirty="0"/>
              <a:t>výroba umělých střívek Jilemnice, </a:t>
            </a:r>
          </a:p>
          <a:p>
            <a:r>
              <a:rPr lang="cs-CZ" sz="2700" dirty="0"/>
              <a:t>dřevozpracující a nábytkářský průmysl v Semilech, Mimoni a Zákupech,</a:t>
            </a:r>
          </a:p>
          <a:p>
            <a:r>
              <a:rPr lang="cs-CZ" sz="2700" dirty="0"/>
              <a:t>výroba automobilových komponentů, pivovar a sklárna v Liberci, </a:t>
            </a:r>
          </a:p>
          <a:p>
            <a:r>
              <a:rPr lang="cs-CZ" sz="2700" b="1" dirty="0">
                <a:solidFill>
                  <a:srgbClr val="FFC000"/>
                </a:solidFill>
              </a:rPr>
              <a:t>železniční opravny v České Lípě</a:t>
            </a:r>
            <a:r>
              <a:rPr lang="cs-CZ" sz="2700" dirty="0"/>
              <a:t>,</a:t>
            </a:r>
          </a:p>
          <a:p>
            <a:r>
              <a:rPr lang="cs-CZ" sz="2700" dirty="0"/>
              <a:t>broušené drahokamy a optické přístroje v Turnově. </a:t>
            </a:r>
            <a:endParaRPr lang="cs-CZ" sz="2700" dirty="0" smtClean="0"/>
          </a:p>
          <a:p>
            <a:pPr marL="13716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495800" cy="5257800"/>
          </a:xfrm>
        </p:spPr>
        <p:txBody>
          <a:bodyPr>
            <a:normAutofit fontScale="62500" lnSpcReduction="20000"/>
          </a:bodyPr>
          <a:lstStyle/>
          <a:p>
            <a:pPr marL="137160" indent="0">
              <a:buNone/>
            </a:pPr>
            <a:r>
              <a:rPr lang="cs-CZ" sz="3200" b="1" dirty="0">
                <a:solidFill>
                  <a:srgbClr val="FFFF00"/>
                </a:solidFill>
              </a:rPr>
              <a:t>Těžba surovin</a:t>
            </a:r>
            <a:endParaRPr lang="cs-CZ" sz="3200" dirty="0">
              <a:solidFill>
                <a:srgbClr val="FFFF00"/>
              </a:solidFill>
            </a:endParaRPr>
          </a:p>
          <a:p>
            <a:pPr marL="137160" indent="0">
              <a:buNone/>
            </a:pPr>
            <a:endParaRPr lang="cs-CZ" b="1" dirty="0" smtClean="0"/>
          </a:p>
          <a:p>
            <a:pPr marL="137160" indent="0">
              <a:buNone/>
            </a:pPr>
            <a:r>
              <a:rPr lang="cs-CZ" sz="2700" b="1" dirty="0" smtClean="0">
                <a:solidFill>
                  <a:srgbClr val="FFC000"/>
                </a:solidFill>
              </a:rPr>
              <a:t>Štěrkopísky </a:t>
            </a:r>
            <a:r>
              <a:rPr lang="cs-CZ" sz="2700" b="1" dirty="0">
                <a:solidFill>
                  <a:srgbClr val="FFC000"/>
                </a:solidFill>
              </a:rPr>
              <a:t>a stavební písky</a:t>
            </a:r>
          </a:p>
          <a:p>
            <a:r>
              <a:rPr lang="cs-CZ" sz="2700" dirty="0"/>
              <a:t>Frýdlantsko </a:t>
            </a:r>
          </a:p>
          <a:p>
            <a:r>
              <a:rPr lang="cs-CZ" sz="2700" dirty="0" err="1"/>
              <a:t>Hrádecko</a:t>
            </a:r>
            <a:r>
              <a:rPr lang="cs-CZ" sz="2700" dirty="0"/>
              <a:t> </a:t>
            </a:r>
          </a:p>
          <a:p>
            <a:pPr marL="137160" indent="0">
              <a:buNone/>
            </a:pPr>
            <a:r>
              <a:rPr lang="cs-CZ" sz="2700" dirty="0"/>
              <a:t> </a:t>
            </a:r>
          </a:p>
          <a:p>
            <a:pPr marL="137160" indent="0">
              <a:buNone/>
            </a:pPr>
            <a:r>
              <a:rPr lang="cs-CZ" sz="2700" b="1" dirty="0">
                <a:solidFill>
                  <a:srgbClr val="FFC000"/>
                </a:solidFill>
              </a:rPr>
              <a:t>Sklářské písky</a:t>
            </a:r>
          </a:p>
          <a:p>
            <a:r>
              <a:rPr lang="cs-CZ" sz="2700" dirty="0"/>
              <a:t>Českolipsko </a:t>
            </a:r>
          </a:p>
          <a:p>
            <a:r>
              <a:rPr lang="cs-CZ" sz="2700" dirty="0" err="1"/>
              <a:t>Novoborsko</a:t>
            </a:r>
            <a:endParaRPr lang="cs-CZ" sz="2700" dirty="0"/>
          </a:p>
          <a:p>
            <a:pPr marL="137160" indent="0">
              <a:buNone/>
            </a:pPr>
            <a:r>
              <a:rPr lang="cs-CZ" sz="2700" dirty="0"/>
              <a:t> </a:t>
            </a:r>
          </a:p>
          <a:p>
            <a:pPr marL="137160" indent="0">
              <a:buNone/>
            </a:pPr>
            <a:r>
              <a:rPr lang="cs-CZ" sz="2700" b="1" dirty="0">
                <a:solidFill>
                  <a:srgbClr val="FFC000"/>
                </a:solidFill>
              </a:rPr>
              <a:t>Stavební kámen </a:t>
            </a:r>
          </a:p>
          <a:p>
            <a:r>
              <a:rPr lang="cs-CZ" sz="2700" dirty="0" err="1"/>
              <a:t>Tlustec</a:t>
            </a:r>
            <a:r>
              <a:rPr lang="cs-CZ" sz="2700" dirty="0"/>
              <a:t> </a:t>
            </a:r>
          </a:p>
          <a:p>
            <a:r>
              <a:rPr lang="cs-CZ" sz="2700" dirty="0"/>
              <a:t>Tachovský vrch na Českolipsku</a:t>
            </a:r>
          </a:p>
          <a:p>
            <a:r>
              <a:rPr lang="cs-CZ" sz="2700" dirty="0"/>
              <a:t>Liberec – Ruprechtice</a:t>
            </a:r>
          </a:p>
          <a:p>
            <a:r>
              <a:rPr lang="cs-CZ" sz="2700" dirty="0"/>
              <a:t>Frýdštejn </a:t>
            </a:r>
          </a:p>
          <a:p>
            <a:r>
              <a:rPr lang="cs-CZ" sz="2700" dirty="0"/>
              <a:t>Košťálov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5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500"/>
                            </p:stCondLst>
                            <p:childTnLst>
                              <p:par>
                                <p:cTn id="5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3000"/>
                            </p:stCondLst>
                            <p:childTnLst>
                              <p:par>
                                <p:cTn id="5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3500"/>
                            </p:stCondLst>
                            <p:childTnLst>
                              <p:par>
                                <p:cTn id="6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500"/>
                            </p:stCondLst>
                            <p:childTnLst>
                              <p:par>
                                <p:cTn id="8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1000"/>
                            </p:stCondLst>
                            <p:childTnLst>
                              <p:par>
                                <p:cTn id="9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500"/>
                            </p:stCondLst>
                            <p:childTnLst>
                              <p:par>
                                <p:cTn id="10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1000"/>
                            </p:stCondLst>
                            <p:childTnLst>
                              <p:par>
                                <p:cTn id="11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2" fill="hold">
                            <p:stCondLst>
                              <p:cond delay="500"/>
                            </p:stCondLst>
                            <p:childTnLst>
                              <p:par>
                                <p:cTn id="1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5" dur="5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1000"/>
                            </p:stCondLst>
                            <p:childTnLst>
                              <p:par>
                                <p:cTn id="1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50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4" fill="hold">
                            <p:stCondLst>
                              <p:cond delay="1500"/>
                            </p:stCondLst>
                            <p:childTnLst>
                              <p:par>
                                <p:cTn id="1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500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2000"/>
                            </p:stCondLst>
                            <p:childTnLst>
                              <p:par>
                                <p:cTn id="1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3" dur="500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6" fill="hold">
                            <p:stCondLst>
                              <p:cond delay="2500"/>
                            </p:stCondLst>
                            <p:childTnLst>
                              <p:par>
                                <p:cTn id="14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9" dur="500"/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0" dur="500" fill="hold"/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500" fill="hold"/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Doprava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0" y="1600200"/>
            <a:ext cx="4495800" cy="5257800"/>
          </a:xfrm>
        </p:spPr>
        <p:txBody>
          <a:bodyPr>
            <a:normAutofit fontScale="77500" lnSpcReduction="20000"/>
          </a:bodyPr>
          <a:lstStyle/>
          <a:p>
            <a:pPr marL="137160" indent="0">
              <a:buNone/>
            </a:pPr>
            <a:r>
              <a:rPr lang="cs-CZ" b="1" dirty="0">
                <a:solidFill>
                  <a:srgbClr val="FFFF00"/>
                </a:solidFill>
              </a:rPr>
              <a:t>Železniční doprava</a:t>
            </a:r>
          </a:p>
          <a:p>
            <a:r>
              <a:rPr lang="cs-CZ" dirty="0" smtClean="0"/>
              <a:t>Kraj patří </a:t>
            </a:r>
            <a:r>
              <a:rPr lang="cs-CZ" dirty="0"/>
              <a:t>mezi regiony s nejhustší železniční sítí v Evropě. </a:t>
            </a:r>
          </a:p>
          <a:p>
            <a:r>
              <a:rPr lang="cs-CZ" dirty="0"/>
              <a:t>Žádná trať není elektrifikovaná. </a:t>
            </a:r>
          </a:p>
          <a:p>
            <a:pPr marL="137160" indent="0">
              <a:buNone/>
            </a:pPr>
            <a:endParaRPr lang="cs-CZ" dirty="0"/>
          </a:p>
          <a:p>
            <a:pPr marL="137160" indent="0">
              <a:buNone/>
            </a:pPr>
            <a:r>
              <a:rPr lang="cs-CZ" b="1" dirty="0">
                <a:solidFill>
                  <a:srgbClr val="FFFF00"/>
                </a:solidFill>
              </a:rPr>
              <a:t>Silniční doprava </a:t>
            </a:r>
          </a:p>
          <a:p>
            <a:r>
              <a:rPr lang="cs-CZ" dirty="0"/>
              <a:t>rychlostní komunikace </a:t>
            </a:r>
            <a:r>
              <a:rPr lang="cs-CZ" dirty="0" smtClean="0"/>
              <a:t>R35, </a:t>
            </a:r>
            <a:endParaRPr lang="cs-CZ" dirty="0"/>
          </a:p>
          <a:p>
            <a:r>
              <a:rPr lang="cs-CZ" dirty="0"/>
              <a:t>evropská trasa </a:t>
            </a:r>
            <a:r>
              <a:rPr lang="cs-CZ" dirty="0" smtClean="0"/>
              <a:t>E65.</a:t>
            </a:r>
            <a:endParaRPr lang="cs-CZ" dirty="0"/>
          </a:p>
          <a:p>
            <a:pPr marL="137160" indent="0">
              <a:buNone/>
            </a:pPr>
            <a:endParaRPr lang="cs-CZ" dirty="0"/>
          </a:p>
          <a:p>
            <a:pPr marL="137160" indent="0">
              <a:buNone/>
            </a:pPr>
            <a:r>
              <a:rPr lang="cs-CZ" b="1" dirty="0">
                <a:solidFill>
                  <a:srgbClr val="FFFF00"/>
                </a:solidFill>
              </a:rPr>
              <a:t>Letiště</a:t>
            </a:r>
          </a:p>
          <a:p>
            <a:pPr marL="137160" indent="0">
              <a:buNone/>
            </a:pPr>
            <a:r>
              <a:rPr lang="cs-CZ" dirty="0"/>
              <a:t>Na území kraje se nachází také několik menších letišť: </a:t>
            </a:r>
          </a:p>
          <a:p>
            <a:r>
              <a:rPr lang="cs-CZ" dirty="0"/>
              <a:t>Liberec, </a:t>
            </a:r>
          </a:p>
          <a:p>
            <a:r>
              <a:rPr lang="cs-CZ" dirty="0"/>
              <a:t>Hodkovice nad Mohelkou, </a:t>
            </a:r>
          </a:p>
          <a:p>
            <a:r>
              <a:rPr lang="cs-CZ" dirty="0"/>
              <a:t>Česká Lípa - Lady.</a:t>
            </a:r>
          </a:p>
        </p:txBody>
      </p:sp>
      <p:graphicFrame>
        <p:nvGraphicFramePr>
          <p:cNvPr id="14" name="Zástupný symbol pro obsah 13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xmlns="" val="3921147462"/>
              </p:ext>
            </p:extLst>
          </p:nvPr>
        </p:nvGraphicFramePr>
        <p:xfrm>
          <a:off x="4648200" y="1484784"/>
          <a:ext cx="4495800" cy="5257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A641A466-EA18-4970-98A0-8EB91868D7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4">
                                            <p:graphicEl>
                                              <a:dgm id="{A641A466-EA18-4970-98A0-8EB91868D7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4">
                                            <p:graphicEl>
                                              <a:dgm id="{A641A466-EA18-4970-98A0-8EB91868D7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4">
                                            <p:graphicEl>
                                              <a:dgm id="{A641A466-EA18-4970-98A0-8EB91868D7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4">
                                            <p:graphicEl>
                                              <a:dgm id="{A641A466-EA18-4970-98A0-8EB91868D70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000"/>
                            </p:stCondLst>
                            <p:childTnLst>
                              <p:par>
                                <p:cTn id="44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0F07E421-ABC1-489C-A92A-17B5AAB2F0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4">
                                            <p:graphicEl>
                                              <a:dgm id="{0F07E421-ABC1-489C-A92A-17B5AAB2F0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4">
                                            <p:graphicEl>
                                              <a:dgm id="{0F07E421-ABC1-489C-A92A-17B5AAB2F0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4">
                                            <p:graphicEl>
                                              <a:dgm id="{0F07E421-ABC1-489C-A92A-17B5AAB2F0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4">
                                            <p:graphicEl>
                                              <a:dgm id="{0F07E421-ABC1-489C-A92A-17B5AAB2F08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500"/>
                            </p:stCondLst>
                            <p:childTnLst>
                              <p:par>
                                <p:cTn id="51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3DABC288-53FA-4734-93AE-8D396BDCF1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4">
                                            <p:graphicEl>
                                              <a:dgm id="{3DABC288-53FA-4734-93AE-8D396BDCF1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4">
                                            <p:graphicEl>
                                              <a:dgm id="{3DABC288-53FA-4734-93AE-8D396BDCF1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4">
                                            <p:graphicEl>
                                              <a:dgm id="{3DABC288-53FA-4734-93AE-8D396BDCF1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4">
                                            <p:graphicEl>
                                              <a:dgm id="{3DABC288-53FA-4734-93AE-8D396BDCF1A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2000"/>
                            </p:stCondLst>
                            <p:childTnLst>
                              <p:par>
                                <p:cTn id="58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1E156A13-3F25-4D9D-BA6F-0C9C2C3F0B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4">
                                            <p:graphicEl>
                                              <a:dgm id="{1E156A13-3F25-4D9D-BA6F-0C9C2C3F0B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4">
                                            <p:graphicEl>
                                              <a:dgm id="{1E156A13-3F25-4D9D-BA6F-0C9C2C3F0B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4">
                                            <p:graphicEl>
                                              <a:dgm id="{1E156A13-3F25-4D9D-BA6F-0C9C2C3F0B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4">
                                            <p:graphicEl>
                                              <a:dgm id="{1E156A13-3F25-4D9D-BA6F-0C9C2C3F0B4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500"/>
                            </p:stCondLst>
                            <p:childTnLst>
                              <p:par>
                                <p:cTn id="6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C5137DD1-CC7D-4EAF-9C16-03A99D34B1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4">
                                            <p:graphicEl>
                                              <a:dgm id="{C5137DD1-CC7D-4EAF-9C16-03A99D34B1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4">
                                            <p:graphicEl>
                                              <a:dgm id="{C5137DD1-CC7D-4EAF-9C16-03A99D34B1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4">
                                            <p:graphicEl>
                                              <a:dgm id="{C5137DD1-CC7D-4EAF-9C16-03A99D34B1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4">
                                            <p:graphicEl>
                                              <a:dgm id="{C5137DD1-CC7D-4EAF-9C16-03A99D34B18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B17574F6-6422-4802-8744-E76BCFE1A2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4">
                                            <p:graphicEl>
                                              <a:dgm id="{B17574F6-6422-4802-8744-E76BCFE1A2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4">
                                            <p:graphicEl>
                                              <a:dgm id="{B17574F6-6422-4802-8744-E76BCFE1A2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4">
                                            <p:graphicEl>
                                              <a:dgm id="{B17574F6-6422-4802-8744-E76BCFE1A2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14">
                                            <p:graphicEl>
                                              <a:dgm id="{B17574F6-6422-4802-8744-E76BCFE1A28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3290CC6E-E75D-4CE4-840C-A5CFC3BF0E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4">
                                            <p:graphicEl>
                                              <a:dgm id="{3290CC6E-E75D-4CE4-840C-A5CFC3BF0E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4">
                                            <p:graphicEl>
                                              <a:dgm id="{3290CC6E-E75D-4CE4-840C-A5CFC3BF0E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4">
                                            <p:graphicEl>
                                              <a:dgm id="{3290CC6E-E75D-4CE4-840C-A5CFC3BF0E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4">
                                            <p:graphicEl>
                                              <a:dgm id="{3290CC6E-E75D-4CE4-840C-A5CFC3BF0EA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7993CBED-7A5D-4089-AA46-6B9D3366B3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4">
                                            <p:graphicEl>
                                              <a:dgm id="{7993CBED-7A5D-4089-AA46-6B9D3366B3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4">
                                            <p:graphicEl>
                                              <a:dgm id="{7993CBED-7A5D-4089-AA46-6B9D3366B3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4">
                                            <p:graphicEl>
                                              <a:dgm id="{7993CBED-7A5D-4089-AA46-6B9D3366B3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14">
                                            <p:graphicEl>
                                              <a:dgm id="{7993CBED-7A5D-4089-AA46-6B9D3366B34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FFBB04B2-4D71-4EC3-8CA0-F858567AA8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4">
                                            <p:graphicEl>
                                              <a:dgm id="{FFBB04B2-4D71-4EC3-8CA0-F858567AA8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4">
                                            <p:graphicEl>
                                              <a:dgm id="{FFBB04B2-4D71-4EC3-8CA0-F858567AA8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4">
                                            <p:graphicEl>
                                              <a:dgm id="{FFBB04B2-4D71-4EC3-8CA0-F858567AA8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14">
                                            <p:graphicEl>
                                              <a:dgm id="{FFBB04B2-4D71-4EC3-8CA0-F858567AA8F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5F2F2BCA-260F-41A4-9148-49300F2377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14">
                                            <p:graphicEl>
                                              <a:dgm id="{5F2F2BCA-260F-41A4-9148-49300F2377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14">
                                            <p:graphicEl>
                                              <a:dgm id="{5F2F2BCA-260F-41A4-9148-49300F2377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14">
                                            <p:graphicEl>
                                              <a:dgm id="{5F2F2BCA-260F-41A4-9148-49300F2377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3" dur="1000"/>
                                        <p:tgtEl>
                                          <p:spTgt spid="14">
                                            <p:graphicEl>
                                              <a:dgm id="{5F2F2BCA-260F-41A4-9148-49300F23771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4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C3D5A509-B91F-4B23-AB5F-18E0F8E0B7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14">
                                            <p:graphicEl>
                                              <a:dgm id="{C3D5A509-B91F-4B23-AB5F-18E0F8E0B7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14">
                                            <p:graphicEl>
                                              <a:dgm id="{C3D5A509-B91F-4B23-AB5F-18E0F8E0B7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14">
                                            <p:graphicEl>
                                              <a:dgm id="{C3D5A509-B91F-4B23-AB5F-18E0F8E0B7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14">
                                            <p:graphicEl>
                                              <a:dgm id="{C3D5A509-B91F-4B23-AB5F-18E0F8E0B76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B5C89128-9F30-4FAE-B87D-A7623AFD20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14">
                                            <p:graphicEl>
                                              <a:dgm id="{B5C89128-9F30-4FAE-B87D-A7623AFD20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14">
                                            <p:graphicEl>
                                              <a:dgm id="{B5C89128-9F30-4FAE-B87D-A7623AFD20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14">
                                            <p:graphicEl>
                                              <a:dgm id="{B5C89128-9F30-4FAE-B87D-A7623AFD20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7" dur="1000"/>
                                        <p:tgtEl>
                                          <p:spTgt spid="14">
                                            <p:graphicEl>
                                              <a:dgm id="{B5C89128-9F30-4FAE-B87D-A7623AFD20C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9AF0330F-5488-48E5-BD42-F8F8F90DBD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14">
                                            <p:graphicEl>
                                              <a:dgm id="{9AF0330F-5488-48E5-BD42-F8F8F90DBD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14">
                                            <p:graphicEl>
                                              <a:dgm id="{9AF0330F-5488-48E5-BD42-F8F8F90DBD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14">
                                            <p:graphicEl>
                                              <a:dgm id="{9AF0330F-5488-48E5-BD42-F8F8F90DBD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14">
                                            <p:graphicEl>
                                              <a:dgm id="{9AF0330F-5488-48E5-BD42-F8F8F90DBD3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8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B9F8F942-26EC-4DE2-8D87-068A0666F4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14">
                                            <p:graphicEl>
                                              <a:dgm id="{B9F8F942-26EC-4DE2-8D87-068A0666F4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14">
                                            <p:graphicEl>
                                              <a:dgm id="{B9F8F942-26EC-4DE2-8D87-068A0666F4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14">
                                            <p:graphicEl>
                                              <a:dgm id="{B9F8F942-26EC-4DE2-8D87-068A0666F4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8" dur="1000"/>
                                        <p:tgtEl>
                                          <p:spTgt spid="14">
                                            <p:graphicEl>
                                              <a:dgm id="{B9F8F942-26EC-4DE2-8D87-068A0666F40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FAA57F1D-8F4E-4727-8FBA-69907DE64CD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1" dur="1000" fill="hold"/>
                                        <p:tgtEl>
                                          <p:spTgt spid="14">
                                            <p:graphicEl>
                                              <a:dgm id="{FAA57F1D-8F4E-4727-8FBA-69907DE64CD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14">
                                            <p:graphicEl>
                                              <a:dgm id="{FAA57F1D-8F4E-4727-8FBA-69907DE64CD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14">
                                            <p:graphicEl>
                                              <a:dgm id="{FAA57F1D-8F4E-4727-8FBA-69907DE64CD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4" dur="1000"/>
                                        <p:tgtEl>
                                          <p:spTgt spid="14">
                                            <p:graphicEl>
                                              <a:dgm id="{FAA57F1D-8F4E-4727-8FBA-69907DE64CD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108B10B2-9C64-49AE-BF73-3E87FA0D37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14">
                                            <p:graphicEl>
                                              <a:dgm id="{108B10B2-9C64-49AE-BF73-3E87FA0D37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14">
                                            <p:graphicEl>
                                              <a:dgm id="{108B10B2-9C64-49AE-BF73-3E87FA0D37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14">
                                            <p:graphicEl>
                                              <a:dgm id="{108B10B2-9C64-49AE-BF73-3E87FA0D37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2" dur="1000"/>
                                        <p:tgtEl>
                                          <p:spTgt spid="14">
                                            <p:graphicEl>
                                              <a:dgm id="{108B10B2-9C64-49AE-BF73-3E87FA0D37E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8F596693-AF6B-4556-8072-5583A2C786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5" dur="1000" fill="hold"/>
                                        <p:tgtEl>
                                          <p:spTgt spid="14">
                                            <p:graphicEl>
                                              <a:dgm id="{8F596693-AF6B-4556-8072-5583A2C786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1000" fill="hold"/>
                                        <p:tgtEl>
                                          <p:spTgt spid="14">
                                            <p:graphicEl>
                                              <a:dgm id="{8F596693-AF6B-4556-8072-5583A2C786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1000" fill="hold"/>
                                        <p:tgtEl>
                                          <p:spTgt spid="14">
                                            <p:graphicEl>
                                              <a:dgm id="{8F596693-AF6B-4556-8072-5583A2C786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8" dur="1000"/>
                                        <p:tgtEl>
                                          <p:spTgt spid="14">
                                            <p:graphicEl>
                                              <a:dgm id="{8F596693-AF6B-4556-8072-5583A2C7865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0E8F0F88-DAC0-40C5-B364-369D119094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3" dur="1000" fill="hold"/>
                                        <p:tgtEl>
                                          <p:spTgt spid="14">
                                            <p:graphicEl>
                                              <a:dgm id="{0E8F0F88-DAC0-40C5-B364-369D119094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000" fill="hold"/>
                                        <p:tgtEl>
                                          <p:spTgt spid="14">
                                            <p:graphicEl>
                                              <a:dgm id="{0E8F0F88-DAC0-40C5-B364-369D119094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1000" fill="hold"/>
                                        <p:tgtEl>
                                          <p:spTgt spid="14">
                                            <p:graphicEl>
                                              <a:dgm id="{0E8F0F88-DAC0-40C5-B364-369D119094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6" dur="1000"/>
                                        <p:tgtEl>
                                          <p:spTgt spid="14">
                                            <p:graphicEl>
                                              <a:dgm id="{0E8F0F88-DAC0-40C5-B364-369D1190945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24936133-04B7-450A-B060-5AEDD3BD97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9" dur="1000" fill="hold"/>
                                        <p:tgtEl>
                                          <p:spTgt spid="14">
                                            <p:graphicEl>
                                              <a:dgm id="{24936133-04B7-450A-B060-5AEDD3BD97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000" fill="hold"/>
                                        <p:tgtEl>
                                          <p:spTgt spid="14">
                                            <p:graphicEl>
                                              <a:dgm id="{24936133-04B7-450A-B060-5AEDD3BD97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000" fill="hold"/>
                                        <p:tgtEl>
                                          <p:spTgt spid="14">
                                            <p:graphicEl>
                                              <a:dgm id="{24936133-04B7-450A-B060-5AEDD3BD97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2" dur="1000"/>
                                        <p:tgtEl>
                                          <p:spTgt spid="14">
                                            <p:graphicEl>
                                              <a:dgm id="{24936133-04B7-450A-B060-5AEDD3BD97F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D9DF9619-DB2A-4767-A4AF-34CF85225F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7" dur="1000" fill="hold"/>
                                        <p:tgtEl>
                                          <p:spTgt spid="14">
                                            <p:graphicEl>
                                              <a:dgm id="{D9DF9619-DB2A-4767-A4AF-34CF85225F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1000" fill="hold"/>
                                        <p:tgtEl>
                                          <p:spTgt spid="14">
                                            <p:graphicEl>
                                              <a:dgm id="{D9DF9619-DB2A-4767-A4AF-34CF85225F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1000" fill="hold"/>
                                        <p:tgtEl>
                                          <p:spTgt spid="14">
                                            <p:graphicEl>
                                              <a:dgm id="{D9DF9619-DB2A-4767-A4AF-34CF85225F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0" dur="1000"/>
                                        <p:tgtEl>
                                          <p:spTgt spid="14">
                                            <p:graphicEl>
                                              <a:dgm id="{D9DF9619-DB2A-4767-A4AF-34CF85225F9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C5116B3B-9572-4420-9882-155F2A3F3E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3" dur="1000" fill="hold"/>
                                        <p:tgtEl>
                                          <p:spTgt spid="14">
                                            <p:graphicEl>
                                              <a:dgm id="{C5116B3B-9572-4420-9882-155F2A3F3E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1000" fill="hold"/>
                                        <p:tgtEl>
                                          <p:spTgt spid="14">
                                            <p:graphicEl>
                                              <a:dgm id="{C5116B3B-9572-4420-9882-155F2A3F3E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1000" fill="hold"/>
                                        <p:tgtEl>
                                          <p:spTgt spid="14">
                                            <p:graphicEl>
                                              <a:dgm id="{C5116B3B-9572-4420-9882-155F2A3F3E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6" dur="1000"/>
                                        <p:tgtEl>
                                          <p:spTgt spid="14">
                                            <p:graphicEl>
                                              <a:dgm id="{C5116B3B-9572-4420-9882-155F2A3F3E0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1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2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4" fill="hold">
                      <p:stCondLst>
                        <p:cond delay="indefinite"/>
                      </p:stCondLst>
                      <p:childTnLst>
                        <p:par>
                          <p:cTn id="205" fill="hold">
                            <p:stCondLst>
                              <p:cond delay="0"/>
                            </p:stCondLst>
                            <p:childTnLst>
                              <p:par>
                                <p:cTn id="20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8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9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1" fill="hold">
                      <p:stCondLst>
                        <p:cond delay="indefinite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5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6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8" fill="hold">
                      <p:stCondLst>
                        <p:cond delay="indefinite"/>
                      </p:stCondLst>
                      <p:childTnLst>
                        <p:par>
                          <p:cTn id="219" fill="hold">
                            <p:stCondLst>
                              <p:cond delay="0"/>
                            </p:stCondLst>
                            <p:childTnLst>
                              <p:par>
                                <p:cTn id="2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2" dur="5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3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5" fill="hold">
                      <p:stCondLst>
                        <p:cond delay="indefinite"/>
                      </p:stCondLst>
                      <p:childTnLst>
                        <p:par>
                          <p:cTn id="226" fill="hold">
                            <p:stCondLst>
                              <p:cond delay="0"/>
                            </p:stCondLst>
                            <p:childTnLst>
                              <p:par>
                                <p:cTn id="2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9" dur="500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0" dur="5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1" dur="5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uiExpand="1" build="p"/>
      <p:bldGraphic spid="14" grpId="0" uiExpand="1">
        <p:bldSub>
          <a:bldDgm bld="lvlOne"/>
        </p:bldSub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0" y="1556792"/>
            <a:ext cx="9144000" cy="532656"/>
          </a:xfrm>
          <a:ln>
            <a:noFill/>
          </a:ln>
        </p:spPr>
        <p:txBody>
          <a:bodyPr>
            <a:normAutofit/>
          </a:bodyPr>
          <a:lstStyle/>
          <a:p>
            <a:pPr marL="137160" indent="0">
              <a:buNone/>
            </a:pPr>
            <a:r>
              <a:rPr lang="cs-CZ" dirty="0"/>
              <a:t>Krajina je velmi členitá, z větší části pokryta lesy.</a:t>
            </a:r>
          </a:p>
        </p:txBody>
      </p:sp>
      <p:graphicFrame>
        <p:nvGraphicFramePr>
          <p:cNvPr id="11" name="Zástupný symbol pro obsah 10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xmlns="" val="3871403190"/>
              </p:ext>
            </p:extLst>
          </p:nvPr>
        </p:nvGraphicFramePr>
        <p:xfrm>
          <a:off x="457200" y="1988840"/>
          <a:ext cx="4038600" cy="468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xmlns="" val="223127037"/>
              </p:ext>
            </p:extLst>
          </p:nvPr>
        </p:nvGraphicFramePr>
        <p:xfrm>
          <a:off x="3419872" y="1628800"/>
          <a:ext cx="5760000" cy="360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1C4ECDE3-1F84-48F6-8E90-3E4B255678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1000"/>
                                        <p:tgtEl>
                                          <p:spTgt spid="11">
                                            <p:graphicEl>
                                              <a:dgm id="{1C4ECDE3-1F84-48F6-8E90-3E4B2556783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A24E89F7-4C44-4A06-8EB6-B793ECEBEB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1000"/>
                                        <p:tgtEl>
                                          <p:spTgt spid="11">
                                            <p:graphicEl>
                                              <a:dgm id="{A24E89F7-4C44-4A06-8EB6-B793ECEBEB7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5BAFA741-E3BC-44D4-BD9F-E241CA61DD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1000"/>
                                        <p:tgtEl>
                                          <p:spTgt spid="11">
                                            <p:graphicEl>
                                              <a:dgm id="{5BAFA741-E3BC-44D4-BD9F-E241CA61DD2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DC72F3F3-C890-4FCC-910E-158AC54ECB3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1000"/>
                                        <p:tgtEl>
                                          <p:spTgt spid="11">
                                            <p:graphicEl>
                                              <a:dgm id="{DC72F3F3-C890-4FCC-910E-158AC54ECB3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839A1CD8-1322-4477-B69C-3768840DC8B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>
                                            <p:graphicEl>
                                              <a:dgm id="{839A1CD8-1322-4477-B69C-3768840DC8B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>
                                            <p:graphicEl>
                                              <a:dgm id="{839A1CD8-1322-4477-B69C-3768840DC8B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>
                                            <p:graphicEl>
                                              <a:dgm id="{839A1CD8-1322-4477-B69C-3768840DC8B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9">
                                            <p:graphicEl>
                                              <a:dgm id="{839A1CD8-1322-4477-B69C-3768840DC8B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00"/>
                            </p:stCondLst>
                            <p:childTnLst>
                              <p:par>
                                <p:cTn id="40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A526D2E8-BE1C-49F2-B266-9C8DF47CC4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>
                                            <p:graphicEl>
                                              <a:dgm id="{A526D2E8-BE1C-49F2-B266-9C8DF47CC4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>
                                            <p:graphicEl>
                                              <a:dgm id="{A526D2E8-BE1C-49F2-B266-9C8DF47CC4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>
                                            <p:graphicEl>
                                              <a:dgm id="{A526D2E8-BE1C-49F2-B266-9C8DF47CC4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9">
                                            <p:graphicEl>
                                              <a:dgm id="{A526D2E8-BE1C-49F2-B266-9C8DF47CC4D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F7B9DC35-57F4-4C23-8C9E-55C3460CEF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>
                                            <p:graphicEl>
                                              <a:dgm id="{F7B9DC35-57F4-4C23-8C9E-55C3460CEF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>
                                            <p:graphicEl>
                                              <a:dgm id="{F7B9DC35-57F4-4C23-8C9E-55C3460CEF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9">
                                            <p:graphicEl>
                                              <a:dgm id="{F7B9DC35-57F4-4C23-8C9E-55C3460CEF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9">
                                            <p:graphicEl>
                                              <a:dgm id="{F7B9DC35-57F4-4C23-8C9E-55C3460CEF2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"/>
                            </p:stCondLst>
                            <p:childTnLst>
                              <p:par>
                                <p:cTn id="5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37CDA302-8BDF-497A-9ACB-9EA9F51DEC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">
                                            <p:graphicEl>
                                              <a:dgm id="{37CDA302-8BDF-497A-9ACB-9EA9F51DEC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9">
                                            <p:graphicEl>
                                              <a:dgm id="{37CDA302-8BDF-497A-9ACB-9EA9F51DEC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9">
                                            <p:graphicEl>
                                              <a:dgm id="{37CDA302-8BDF-497A-9ACB-9EA9F51DEC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9">
                                            <p:graphicEl>
                                              <a:dgm id="{37CDA302-8BDF-497A-9ACB-9EA9F51DEC7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uiExpand="1" build="p"/>
      <p:bldGraphic spid="11" grpId="0" uiExpand="1">
        <p:bldSub>
          <a:bldDgm bld="one"/>
        </p:bldSub>
      </p:bldGraphic>
      <p:bldGraphic spid="9" grpId="0">
        <p:bldSub>
          <a:bldDgm bld="one"/>
        </p:bldSub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3752"/>
            <a:ext cx="8229600" cy="1143000"/>
          </a:xfrm>
        </p:spPr>
        <p:txBody>
          <a:bodyPr/>
          <a:lstStyle/>
          <a:p>
            <a:r>
              <a:rPr lang="cs-CZ" dirty="0" smtClean="0"/>
              <a:t>Vodní toky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 fontScale="62500" lnSpcReduction="20000"/>
          </a:bodyPr>
          <a:lstStyle/>
          <a:p>
            <a:pPr marL="137160" indent="0">
              <a:buNone/>
            </a:pPr>
            <a:r>
              <a:rPr lang="cs-CZ" b="1" dirty="0"/>
              <a:t>Rozvodí</a:t>
            </a:r>
            <a:r>
              <a:rPr lang="cs-CZ" b="1" dirty="0">
                <a:solidFill>
                  <a:srgbClr val="FFFF00"/>
                </a:solidFill>
              </a:rPr>
              <a:t> </a:t>
            </a:r>
            <a:r>
              <a:rPr lang="cs-CZ" dirty="0"/>
              <a:t>moří </a:t>
            </a:r>
            <a:r>
              <a:rPr lang="cs-CZ" dirty="0" smtClean="0"/>
              <a:t>dělí </a:t>
            </a:r>
            <a:r>
              <a:rPr lang="cs-CZ" dirty="0"/>
              <a:t>kraj na </a:t>
            </a:r>
            <a:r>
              <a:rPr lang="cs-CZ" b="1" dirty="0" smtClean="0">
                <a:solidFill>
                  <a:srgbClr val="FFFF00"/>
                </a:solidFill>
              </a:rPr>
              <a:t>Úmoří</a:t>
            </a:r>
            <a:r>
              <a:rPr lang="cs-CZ" dirty="0" smtClean="0"/>
              <a:t>: </a:t>
            </a:r>
          </a:p>
          <a:p>
            <a:r>
              <a:rPr lang="cs-CZ" dirty="0" smtClean="0"/>
              <a:t>Severního moře,</a:t>
            </a:r>
          </a:p>
          <a:p>
            <a:r>
              <a:rPr lang="cs-CZ" dirty="0" smtClean="0"/>
              <a:t>Baltského moře. </a:t>
            </a:r>
          </a:p>
          <a:p>
            <a:pPr marL="137160" indent="0">
              <a:buNone/>
            </a:pPr>
            <a:endParaRPr lang="cs-CZ" dirty="0" smtClean="0"/>
          </a:p>
          <a:p>
            <a:pPr marL="137160" indent="0">
              <a:buNone/>
            </a:pPr>
            <a:r>
              <a:rPr lang="cs-CZ" b="1" dirty="0" smtClean="0">
                <a:solidFill>
                  <a:srgbClr val="FFFF00"/>
                </a:solidFill>
              </a:rPr>
              <a:t>Povodí Labe </a:t>
            </a:r>
          </a:p>
          <a:p>
            <a:r>
              <a:rPr lang="cs-CZ" dirty="0" smtClean="0"/>
              <a:t>Labe krajem neprotéká, </a:t>
            </a:r>
          </a:p>
          <a:p>
            <a:r>
              <a:rPr lang="cs-CZ" dirty="0" smtClean="0"/>
              <a:t>Jizera,</a:t>
            </a:r>
          </a:p>
          <a:p>
            <a:r>
              <a:rPr lang="cs-CZ" dirty="0" smtClean="0"/>
              <a:t>Ploučnice,</a:t>
            </a:r>
          </a:p>
          <a:p>
            <a:r>
              <a:rPr lang="cs-CZ" dirty="0" smtClean="0"/>
              <a:t>Kamenice. </a:t>
            </a:r>
            <a:endParaRPr lang="cs-CZ" dirty="0"/>
          </a:p>
          <a:p>
            <a:pPr marL="137160" indent="0">
              <a:buNone/>
            </a:pPr>
            <a:endParaRPr lang="cs-CZ" dirty="0" smtClean="0"/>
          </a:p>
          <a:p>
            <a:pPr marL="137160" indent="0">
              <a:buNone/>
            </a:pPr>
            <a:r>
              <a:rPr lang="cs-CZ" b="1" dirty="0" smtClean="0">
                <a:solidFill>
                  <a:srgbClr val="FFFF00"/>
                </a:solidFill>
              </a:rPr>
              <a:t>Povodí Odry</a:t>
            </a:r>
          </a:p>
          <a:p>
            <a:r>
              <a:rPr lang="cs-CZ" dirty="0" smtClean="0"/>
              <a:t>Odra krajem neprotéká,</a:t>
            </a:r>
          </a:p>
          <a:p>
            <a:r>
              <a:rPr lang="cs-CZ" dirty="0" smtClean="0"/>
              <a:t>Lužická Nisa,</a:t>
            </a:r>
          </a:p>
          <a:p>
            <a:r>
              <a:rPr lang="cs-CZ" dirty="0" smtClean="0"/>
              <a:t>Smědá.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marL="144000" indent="0">
              <a:buNone/>
            </a:pPr>
            <a:r>
              <a:rPr lang="cs-CZ" sz="2000" b="1" dirty="0" smtClean="0">
                <a:solidFill>
                  <a:srgbClr val="FFC000"/>
                </a:solidFill>
              </a:rPr>
              <a:t>Povodí</a:t>
            </a:r>
            <a:r>
              <a:rPr lang="cs-CZ" sz="2000" dirty="0" smtClean="0"/>
              <a:t> - oblast, ze které voda odtéká do jedné konkrétní řeky či jezera.</a:t>
            </a:r>
          </a:p>
          <a:p>
            <a:pPr marL="144000" indent="0">
              <a:spcBef>
                <a:spcPts val="0"/>
              </a:spcBef>
              <a:buNone/>
            </a:pPr>
            <a:r>
              <a:rPr lang="cs-CZ" sz="2000" b="1" dirty="0" smtClean="0">
                <a:solidFill>
                  <a:srgbClr val="FFC000"/>
                </a:solidFill>
              </a:rPr>
              <a:t>Rozvodí</a:t>
            </a:r>
            <a:r>
              <a:rPr lang="cs-CZ" sz="2000" dirty="0" smtClean="0"/>
              <a:t> - hranice mezi dvěma povodími </a:t>
            </a:r>
          </a:p>
          <a:p>
            <a:pPr marL="144000" indent="0">
              <a:spcBef>
                <a:spcPts val="0"/>
              </a:spcBef>
              <a:buNone/>
            </a:pPr>
            <a:r>
              <a:rPr lang="cs-CZ" sz="2000" b="1" dirty="0" smtClean="0">
                <a:solidFill>
                  <a:srgbClr val="FFC000"/>
                </a:solidFill>
              </a:rPr>
              <a:t>Úmoří</a:t>
            </a:r>
            <a:r>
              <a:rPr lang="cs-CZ" sz="2000" dirty="0" smtClean="0"/>
              <a:t>  - všechna povodí konkrétního moře či oceánu.</a:t>
            </a:r>
            <a:endParaRPr lang="cs-CZ" sz="2000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72711632"/>
              </p:ext>
            </p:extLst>
          </p:nvPr>
        </p:nvGraphicFramePr>
        <p:xfrm>
          <a:off x="3073084" y="1071736"/>
          <a:ext cx="6096000" cy="49280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66A9325-47E9-4FE6-B571-4ADE6B6C60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">
                                            <p:graphicEl>
                                              <a:dgm id="{366A9325-47E9-4FE6-B571-4ADE6B6C604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>
                                            <p:graphicEl>
                                              <a:dgm id="{366A9325-47E9-4FE6-B571-4ADE6B6C60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>
                                            <p:graphicEl>
                                              <a:dgm id="{366A9325-47E9-4FE6-B571-4ADE6B6C60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0983B87-292A-4E35-904D-BED9004429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4">
                                            <p:graphicEl>
                                              <a:dgm id="{D0983B87-292A-4E35-904D-BED9004429B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">
                                            <p:graphicEl>
                                              <a:dgm id="{D0983B87-292A-4E35-904D-BED9004429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4">
                                            <p:graphicEl>
                                              <a:dgm id="{D0983B87-292A-4E35-904D-BED9004429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99FCF86-DDBF-4FBC-82DB-2B73B95D23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4">
                                            <p:graphicEl>
                                              <a:dgm id="{999FCF86-DDBF-4FBC-82DB-2B73B95D230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4">
                                            <p:graphicEl>
                                              <a:dgm id="{999FCF86-DDBF-4FBC-82DB-2B73B95D23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">
                                            <p:graphicEl>
                                              <a:dgm id="{999FCF86-DDBF-4FBC-82DB-2B73B95D23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"/>
                            </p:stCondLst>
                            <p:childTnLst>
                              <p:par>
                                <p:cTn id="41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B38EE54-D9A6-4430-A7F1-E3A58D6C50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4">
                                            <p:graphicEl>
                                              <a:dgm id="{3B38EE54-D9A6-4430-A7F1-E3A58D6C501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4">
                                            <p:graphicEl>
                                              <a:dgm id="{3B38EE54-D9A6-4430-A7F1-E3A58D6C50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4">
                                            <p:graphicEl>
                                              <a:dgm id="{3B38EE54-D9A6-4430-A7F1-E3A58D6C50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2927B52-9A73-42C0-A424-425EFAF2BE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4">
                                            <p:graphicEl>
                                              <a:dgm id="{52927B52-9A73-42C0-A424-425EFAF2BEC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4">
                                            <p:graphicEl>
                                              <a:dgm id="{52927B52-9A73-42C0-A424-425EFAF2BE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4">
                                            <p:graphicEl>
                                              <a:dgm id="{52927B52-9A73-42C0-A424-425EFAF2BE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5A743E2-AFC4-4E6F-AA0E-21433F9D90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4">
                                            <p:graphicEl>
                                              <a:dgm id="{35A743E2-AFC4-4E6F-AA0E-21433F9D905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4">
                                            <p:graphicEl>
                                              <a:dgm id="{35A743E2-AFC4-4E6F-AA0E-21433F9D90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4">
                                            <p:graphicEl>
                                              <a:dgm id="{35A743E2-AFC4-4E6F-AA0E-21433F9D90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CB12D9C-02C3-4F3B-A52D-B95F7B6B82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4">
                                            <p:graphicEl>
                                              <a:dgm id="{7CB12D9C-02C3-4F3B-A52D-B95F7B6B828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4">
                                            <p:graphicEl>
                                              <a:dgm id="{7CB12D9C-02C3-4F3B-A52D-B95F7B6B82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4">
                                            <p:graphicEl>
                                              <a:dgm id="{7CB12D9C-02C3-4F3B-A52D-B95F7B6B82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1000"/>
                            </p:stCondLst>
                            <p:childTnLst>
                              <p:par>
                                <p:cTn id="70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FC76B70-BE57-4AD6-8B6D-F5D64000DF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4">
                                            <p:graphicEl>
                                              <a:dgm id="{BFC76B70-BE57-4AD6-8B6D-F5D64000DF8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4">
                                            <p:graphicEl>
                                              <a:dgm id="{BFC76B70-BE57-4AD6-8B6D-F5D64000DF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4">
                                            <p:graphicEl>
                                              <a:dgm id="{BFC76B70-BE57-4AD6-8B6D-F5D64000DF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AB2DA3D-7FB6-438F-B6E1-E63A73EBA3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4">
                                            <p:graphicEl>
                                              <a:dgm id="{5AB2DA3D-7FB6-438F-B6E1-E63A73EBA38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4">
                                            <p:graphicEl>
                                              <a:dgm id="{5AB2DA3D-7FB6-438F-B6E1-E63A73EBA3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4">
                                            <p:graphicEl>
                                              <a:dgm id="{5AB2DA3D-7FB6-438F-B6E1-E63A73EBA3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A475250-953B-430E-8D85-63CFF717E4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4">
                                            <p:graphicEl>
                                              <a:dgm id="{2A475250-953B-430E-8D85-63CFF717E4F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4">
                                            <p:graphicEl>
                                              <a:dgm id="{2A475250-953B-430E-8D85-63CFF717E4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4">
                                            <p:graphicEl>
                                              <a:dgm id="{2A475250-953B-430E-8D85-63CFF717E4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F6C0EFE-A59B-479B-ABC2-2D6D7886E9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2000"/>
                                        <p:tgtEl>
                                          <p:spTgt spid="4">
                                            <p:graphicEl>
                                              <a:dgm id="{BF6C0EFE-A59B-479B-ABC2-2D6D7886E98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2000" fill="hold"/>
                                        <p:tgtEl>
                                          <p:spTgt spid="4">
                                            <p:graphicEl>
                                              <a:dgm id="{BF6C0EFE-A59B-479B-ABC2-2D6D7886E9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2000" fill="hold"/>
                                        <p:tgtEl>
                                          <p:spTgt spid="4">
                                            <p:graphicEl>
                                              <a:dgm id="{BF6C0EFE-A59B-479B-ABC2-2D6D7886E9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1000"/>
                            </p:stCondLst>
                            <p:childTnLst>
                              <p:par>
                                <p:cTn id="9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2000"/>
                            </p:stCondLst>
                            <p:childTnLst>
                              <p:par>
                                <p:cTn id="106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2548C09-BA72-4F9C-9553-B7AAD60DDD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2000"/>
                                        <p:tgtEl>
                                          <p:spTgt spid="4">
                                            <p:graphicEl>
                                              <a:dgm id="{62548C09-BA72-4F9C-9553-B7AAD60DDD4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2000" fill="hold"/>
                                        <p:tgtEl>
                                          <p:spTgt spid="4">
                                            <p:graphicEl>
                                              <a:dgm id="{62548C09-BA72-4F9C-9553-B7AAD60DDD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2000" fill="hold"/>
                                        <p:tgtEl>
                                          <p:spTgt spid="4">
                                            <p:graphicEl>
                                              <a:dgm id="{62548C09-BA72-4F9C-9553-B7AAD60DDD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1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FD1B44E-AE2D-416E-AD27-703D021B51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2000"/>
                                        <p:tgtEl>
                                          <p:spTgt spid="4">
                                            <p:graphicEl>
                                              <a:dgm id="{9FD1B44E-AE2D-416E-AD27-703D021B51C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" dur="2000" fill="hold"/>
                                        <p:tgtEl>
                                          <p:spTgt spid="4">
                                            <p:graphicEl>
                                              <a:dgm id="{9FD1B44E-AE2D-416E-AD27-703D021B51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2000" fill="hold"/>
                                        <p:tgtEl>
                                          <p:spTgt spid="4">
                                            <p:graphicEl>
                                              <a:dgm id="{9FD1B44E-AE2D-416E-AD27-703D021B51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6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199304B-ACB1-46F9-B06D-FC23AF2F88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2000"/>
                                        <p:tgtEl>
                                          <p:spTgt spid="4">
                                            <p:graphicEl>
                                              <a:dgm id="{9199304B-ACB1-46F9-B06D-FC23AF2F888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2000" fill="hold"/>
                                        <p:tgtEl>
                                          <p:spTgt spid="4">
                                            <p:graphicEl>
                                              <a:dgm id="{9199304B-ACB1-46F9-B06D-FC23AF2F88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2000" fill="hold"/>
                                        <p:tgtEl>
                                          <p:spTgt spid="4">
                                            <p:graphicEl>
                                              <a:dgm id="{9199304B-ACB1-46F9-B06D-FC23AF2F88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1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8692EAB-4550-4CEE-8C5D-114C57ACC3C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2000"/>
                                        <p:tgtEl>
                                          <p:spTgt spid="4">
                                            <p:graphicEl>
                                              <a:dgm id="{58692EAB-4550-4CEE-8C5D-114C57ACC3C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" dur="2000" fill="hold"/>
                                        <p:tgtEl>
                                          <p:spTgt spid="4">
                                            <p:graphicEl>
                                              <a:dgm id="{58692EAB-4550-4CEE-8C5D-114C57ACC3C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2000" fill="hold"/>
                                        <p:tgtEl>
                                          <p:spTgt spid="4">
                                            <p:graphicEl>
                                              <a:dgm id="{58692EAB-4550-4CEE-8C5D-114C57ACC3C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4" fill="hold">
                            <p:stCondLst>
                              <p:cond delay="1000"/>
                            </p:stCondLst>
                            <p:childTnLst>
                              <p:par>
                                <p:cTn id="13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8D333E9-007E-414E-9CB4-26E1E7A8E7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2000"/>
                                        <p:tgtEl>
                                          <p:spTgt spid="4">
                                            <p:graphicEl>
                                              <a:dgm id="{88D333E9-007E-414E-9CB4-26E1E7A8E73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8" dur="2000" fill="hold"/>
                                        <p:tgtEl>
                                          <p:spTgt spid="4">
                                            <p:graphicEl>
                                              <a:dgm id="{88D333E9-007E-414E-9CB4-26E1E7A8E7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2000" fill="hold"/>
                                        <p:tgtEl>
                                          <p:spTgt spid="4">
                                            <p:graphicEl>
                                              <a:dgm id="{88D333E9-007E-414E-9CB4-26E1E7A8E7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622A3CF-B5F1-4DE9-A74D-EC358E39E9D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2000"/>
                                        <p:tgtEl>
                                          <p:spTgt spid="4">
                                            <p:graphicEl>
                                              <a:dgm id="{8622A3CF-B5F1-4DE9-A74D-EC358E39E9D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3" dur="2000" fill="hold"/>
                                        <p:tgtEl>
                                          <p:spTgt spid="4">
                                            <p:graphicEl>
                                              <a:dgm id="{8622A3CF-B5F1-4DE9-A74D-EC358E39E9D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2000" fill="hold"/>
                                        <p:tgtEl>
                                          <p:spTgt spid="4">
                                            <p:graphicEl>
                                              <a:dgm id="{8622A3CF-B5F1-4DE9-A74D-EC358E39E9D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8EF7E92-3EC3-4451-8A88-062D3AB259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2000"/>
                                        <p:tgtEl>
                                          <p:spTgt spid="4">
                                            <p:graphicEl>
                                              <a:dgm id="{98EF7E92-3EC3-4451-8A88-062D3AB2593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2000" fill="hold"/>
                                        <p:tgtEl>
                                          <p:spTgt spid="4">
                                            <p:graphicEl>
                                              <a:dgm id="{98EF7E92-3EC3-4451-8A88-062D3AB259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2000" fill="hold"/>
                                        <p:tgtEl>
                                          <p:spTgt spid="4">
                                            <p:graphicEl>
                                              <a:dgm id="{98EF7E92-3EC3-4451-8A88-062D3AB259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5CAC727-77AD-49C0-AF3E-CAEF8923A5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2" dur="2000"/>
                                        <p:tgtEl>
                                          <p:spTgt spid="4">
                                            <p:graphicEl>
                                              <a:dgm id="{75CAC727-77AD-49C0-AF3E-CAEF8923A50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3" dur="2000" fill="hold"/>
                                        <p:tgtEl>
                                          <p:spTgt spid="4">
                                            <p:graphicEl>
                                              <a:dgm id="{75CAC727-77AD-49C0-AF3E-CAEF8923A5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2000" fill="hold"/>
                                        <p:tgtEl>
                                          <p:spTgt spid="4">
                                            <p:graphicEl>
                                              <a:dgm id="{75CAC727-77AD-49C0-AF3E-CAEF8923A5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3" fill="hold">
                            <p:stCondLst>
                              <p:cond delay="1000"/>
                            </p:stCondLst>
                            <p:childTnLst>
                              <p:par>
                                <p:cTn id="164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343A590-BFC8-4419-9ED8-DE2AE2D101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6" dur="2000"/>
                                        <p:tgtEl>
                                          <p:spTgt spid="4">
                                            <p:graphicEl>
                                              <a:dgm id="{4343A590-BFC8-4419-9ED8-DE2AE2D1015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7" dur="2000" fill="hold"/>
                                        <p:tgtEl>
                                          <p:spTgt spid="4">
                                            <p:graphicEl>
                                              <a:dgm id="{4343A590-BFC8-4419-9ED8-DE2AE2D101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2000" fill="hold"/>
                                        <p:tgtEl>
                                          <p:spTgt spid="4">
                                            <p:graphicEl>
                                              <a:dgm id="{4343A590-BFC8-4419-9ED8-DE2AE2D101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9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5384782-D938-49A6-82F5-ED99665860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1" dur="2000"/>
                                        <p:tgtEl>
                                          <p:spTgt spid="4">
                                            <p:graphicEl>
                                              <a:dgm id="{B5384782-D938-49A6-82F5-ED99665860D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2" dur="2000" fill="hold"/>
                                        <p:tgtEl>
                                          <p:spTgt spid="4">
                                            <p:graphicEl>
                                              <a:dgm id="{B5384782-D938-49A6-82F5-ED99665860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2000" fill="hold"/>
                                        <p:tgtEl>
                                          <p:spTgt spid="4">
                                            <p:graphicEl>
                                              <a:dgm id="{B5384782-D938-49A6-82F5-ED99665860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4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289B267-1ECF-4125-A0FC-A8811BC433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6" dur="2000"/>
                                        <p:tgtEl>
                                          <p:spTgt spid="4">
                                            <p:graphicEl>
                                              <a:dgm id="{8289B267-1ECF-4125-A0FC-A8811BC4337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7" dur="2000" fill="hold"/>
                                        <p:tgtEl>
                                          <p:spTgt spid="4">
                                            <p:graphicEl>
                                              <a:dgm id="{8289B267-1ECF-4125-A0FC-A8811BC433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2000" fill="hold"/>
                                        <p:tgtEl>
                                          <p:spTgt spid="4">
                                            <p:graphicEl>
                                              <a:dgm id="{8289B267-1ECF-4125-A0FC-A8811BC433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9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B6D3AE3-2F0A-4F5B-B078-AE515DA7F1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1" dur="2000"/>
                                        <p:tgtEl>
                                          <p:spTgt spid="4">
                                            <p:graphicEl>
                                              <a:dgm id="{0B6D3AE3-2F0A-4F5B-B078-AE515DA7F14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2" dur="2000" fill="hold"/>
                                        <p:tgtEl>
                                          <p:spTgt spid="4">
                                            <p:graphicEl>
                                              <a:dgm id="{0B6D3AE3-2F0A-4F5B-B078-AE515DA7F1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2000" fill="hold"/>
                                        <p:tgtEl>
                                          <p:spTgt spid="4">
                                            <p:graphicEl>
                                              <a:dgm id="{0B6D3AE3-2F0A-4F5B-B078-AE515DA7F1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4" fill="hold">
                      <p:stCondLst>
                        <p:cond delay="indefinite"/>
                      </p:stCondLst>
                      <p:childTnLst>
                        <p:par>
                          <p:cTn id="185" fill="hold">
                            <p:stCondLst>
                              <p:cond delay="0"/>
                            </p:stCondLst>
                            <p:childTnLst>
                              <p:par>
                                <p:cTn id="18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2" fill="hold">
                            <p:stCondLst>
                              <p:cond delay="1000"/>
                            </p:stCondLst>
                            <p:childTnLst>
                              <p:par>
                                <p:cTn id="193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F611D92-0340-4CE4-8FE4-C1E402A132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5" dur="2000"/>
                                        <p:tgtEl>
                                          <p:spTgt spid="4">
                                            <p:graphicEl>
                                              <a:dgm id="{5F611D92-0340-4CE4-8FE4-C1E402A1321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6" dur="2000" fill="hold"/>
                                        <p:tgtEl>
                                          <p:spTgt spid="4">
                                            <p:graphicEl>
                                              <a:dgm id="{5F611D92-0340-4CE4-8FE4-C1E402A132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2000" fill="hold"/>
                                        <p:tgtEl>
                                          <p:spTgt spid="4">
                                            <p:graphicEl>
                                              <a:dgm id="{5F611D92-0340-4CE4-8FE4-C1E402A132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8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53B78AB-3397-4E3C-A3A9-1D579ED9E1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0" dur="2000"/>
                                        <p:tgtEl>
                                          <p:spTgt spid="4">
                                            <p:graphicEl>
                                              <a:dgm id="{253B78AB-3397-4E3C-A3A9-1D579ED9E1A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1" dur="2000" fill="hold"/>
                                        <p:tgtEl>
                                          <p:spTgt spid="4">
                                            <p:graphicEl>
                                              <a:dgm id="{253B78AB-3397-4E3C-A3A9-1D579ED9E1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2000" fill="hold"/>
                                        <p:tgtEl>
                                          <p:spTgt spid="4">
                                            <p:graphicEl>
                                              <a:dgm id="{253B78AB-3397-4E3C-A3A9-1D579ED9E1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3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393B5AD-1C73-4CA9-930D-41054BF42B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5" dur="2000"/>
                                        <p:tgtEl>
                                          <p:spTgt spid="4">
                                            <p:graphicEl>
                                              <a:dgm id="{A393B5AD-1C73-4CA9-930D-41054BF42BB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6" dur="2000" fill="hold"/>
                                        <p:tgtEl>
                                          <p:spTgt spid="4">
                                            <p:graphicEl>
                                              <a:dgm id="{A393B5AD-1C73-4CA9-930D-41054BF42B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2000" fill="hold"/>
                                        <p:tgtEl>
                                          <p:spTgt spid="4">
                                            <p:graphicEl>
                                              <a:dgm id="{A393B5AD-1C73-4CA9-930D-41054BF42B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8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A9011F0-044A-4DC1-914A-5C18353643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0" dur="2000"/>
                                        <p:tgtEl>
                                          <p:spTgt spid="4">
                                            <p:graphicEl>
                                              <a:dgm id="{6A9011F0-044A-4DC1-914A-5C18353643A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1" dur="2000" fill="hold"/>
                                        <p:tgtEl>
                                          <p:spTgt spid="4">
                                            <p:graphicEl>
                                              <a:dgm id="{6A9011F0-044A-4DC1-914A-5C18353643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2000" fill="hold"/>
                                        <p:tgtEl>
                                          <p:spTgt spid="4">
                                            <p:graphicEl>
                                              <a:dgm id="{6A9011F0-044A-4DC1-914A-5C18353643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0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4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7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29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F0F9958-9637-43FC-8D55-206E90094C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1" dur="2000"/>
                                        <p:tgtEl>
                                          <p:spTgt spid="4">
                                            <p:graphicEl>
                                              <a:dgm id="{1F0F9958-9637-43FC-8D55-206E90094C8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2" dur="2000" fill="hold"/>
                                        <p:tgtEl>
                                          <p:spTgt spid="4">
                                            <p:graphicEl>
                                              <a:dgm id="{1F0F9958-9637-43FC-8D55-206E90094C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2000" fill="hold"/>
                                        <p:tgtEl>
                                          <p:spTgt spid="4">
                                            <p:graphicEl>
                                              <a:dgm id="{1F0F9958-9637-43FC-8D55-206E90094C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4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9678771-C0AF-4FA4-83E4-9191E3B882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6" dur="2000"/>
                                        <p:tgtEl>
                                          <p:spTgt spid="4">
                                            <p:graphicEl>
                                              <a:dgm id="{B9678771-C0AF-4FA4-83E4-9191E3B882D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7" dur="2000" fill="hold"/>
                                        <p:tgtEl>
                                          <p:spTgt spid="4">
                                            <p:graphicEl>
                                              <a:dgm id="{B9678771-C0AF-4FA4-83E4-9191E3B882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2000" fill="hold"/>
                                        <p:tgtEl>
                                          <p:spTgt spid="4">
                                            <p:graphicEl>
                                              <a:dgm id="{B9678771-C0AF-4FA4-83E4-9191E3B882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9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50D76EA-7E70-4C5E-8A26-09CD0450C3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1" dur="2000"/>
                                        <p:tgtEl>
                                          <p:spTgt spid="4">
                                            <p:graphicEl>
                                              <a:dgm id="{F50D76EA-7E70-4C5E-8A26-09CD0450C37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2" dur="2000" fill="hold"/>
                                        <p:tgtEl>
                                          <p:spTgt spid="4">
                                            <p:graphicEl>
                                              <a:dgm id="{F50D76EA-7E70-4C5E-8A26-09CD0450C3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2000" fill="hold"/>
                                        <p:tgtEl>
                                          <p:spTgt spid="4">
                                            <p:graphicEl>
                                              <a:dgm id="{F50D76EA-7E70-4C5E-8A26-09CD0450C3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4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00DE7CB-BA35-437D-838C-C61D2EBC59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6" dur="2000"/>
                                        <p:tgtEl>
                                          <p:spTgt spid="4">
                                            <p:graphicEl>
                                              <a:dgm id="{000DE7CB-BA35-437D-838C-C61D2EBC598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7" dur="2000" fill="hold"/>
                                        <p:tgtEl>
                                          <p:spTgt spid="4">
                                            <p:graphicEl>
                                              <a:dgm id="{000DE7CB-BA35-437D-838C-C61D2EBC59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2000" fill="hold"/>
                                        <p:tgtEl>
                                          <p:spTgt spid="4">
                                            <p:graphicEl>
                                              <a:dgm id="{000DE7CB-BA35-437D-838C-C61D2EBC59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9" fill="hold">
                      <p:stCondLst>
                        <p:cond delay="indefinite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3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4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6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7" fill="hold">
                            <p:stCondLst>
                              <p:cond delay="1000"/>
                            </p:stCondLst>
                            <p:childTnLst>
                              <p:par>
                                <p:cTn id="258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8EDD1A6-6880-44A5-994E-BA4249E87AB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0" dur="2000"/>
                                        <p:tgtEl>
                                          <p:spTgt spid="4">
                                            <p:graphicEl>
                                              <a:dgm id="{88EDD1A6-6880-44A5-994E-BA4249E87AB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1" dur="2000" fill="hold"/>
                                        <p:tgtEl>
                                          <p:spTgt spid="4">
                                            <p:graphicEl>
                                              <a:dgm id="{88EDD1A6-6880-44A5-994E-BA4249E87AB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2000" fill="hold"/>
                                        <p:tgtEl>
                                          <p:spTgt spid="4">
                                            <p:graphicEl>
                                              <a:dgm id="{88EDD1A6-6880-44A5-994E-BA4249E87AB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3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1F476AE-5970-41E2-9B28-2CC9D4A2B1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5" dur="2000"/>
                                        <p:tgtEl>
                                          <p:spTgt spid="4">
                                            <p:graphicEl>
                                              <a:dgm id="{21F476AE-5970-41E2-9B28-2CC9D4A2B1B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6" dur="2000" fill="hold"/>
                                        <p:tgtEl>
                                          <p:spTgt spid="4">
                                            <p:graphicEl>
                                              <a:dgm id="{21F476AE-5970-41E2-9B28-2CC9D4A2B1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7" dur="2000" fill="hold"/>
                                        <p:tgtEl>
                                          <p:spTgt spid="4">
                                            <p:graphicEl>
                                              <a:dgm id="{21F476AE-5970-41E2-9B28-2CC9D4A2B1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8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962A2DA-C00E-414F-8B1B-C2D45DFB8F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0" dur="2000"/>
                                        <p:tgtEl>
                                          <p:spTgt spid="4">
                                            <p:graphicEl>
                                              <a:dgm id="{B962A2DA-C00E-414F-8B1B-C2D45DFB8FF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1" dur="2000" fill="hold"/>
                                        <p:tgtEl>
                                          <p:spTgt spid="4">
                                            <p:graphicEl>
                                              <a:dgm id="{B962A2DA-C00E-414F-8B1B-C2D45DFB8F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2" dur="2000" fill="hold"/>
                                        <p:tgtEl>
                                          <p:spTgt spid="4">
                                            <p:graphicEl>
                                              <a:dgm id="{B962A2DA-C00E-414F-8B1B-C2D45DFB8F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3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921034B-BA31-47BA-B80D-32B2D1B501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5" dur="2000"/>
                                        <p:tgtEl>
                                          <p:spTgt spid="4">
                                            <p:graphicEl>
                                              <a:dgm id="{5921034B-BA31-47BA-B80D-32B2D1B501A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6" dur="2000" fill="hold"/>
                                        <p:tgtEl>
                                          <p:spTgt spid="4">
                                            <p:graphicEl>
                                              <a:dgm id="{5921034B-BA31-47BA-B80D-32B2D1B501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7" dur="2000" fill="hold"/>
                                        <p:tgtEl>
                                          <p:spTgt spid="4">
                                            <p:graphicEl>
                                              <a:dgm id="{5921034B-BA31-47BA-B80D-32B2D1B501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8" fill="hold">
                      <p:stCondLst>
                        <p:cond delay="indefinite"/>
                      </p:stCondLst>
                      <p:childTnLst>
                        <p:par>
                          <p:cTn id="279" fill="hold">
                            <p:stCondLst>
                              <p:cond delay="0"/>
                            </p:stCondLst>
                            <p:childTnLst>
                              <p:par>
                                <p:cTn id="28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2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3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4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5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6" fill="hold">
                            <p:stCondLst>
                              <p:cond delay="1000"/>
                            </p:stCondLst>
                            <p:childTnLst>
                              <p:par>
                                <p:cTn id="287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DBEC9E0-8109-4D1C-90C3-70DF9B65E8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9" dur="2000"/>
                                        <p:tgtEl>
                                          <p:spTgt spid="4">
                                            <p:graphicEl>
                                              <a:dgm id="{3DBEC9E0-8109-4D1C-90C3-70DF9B65E86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0" dur="2000" fill="hold"/>
                                        <p:tgtEl>
                                          <p:spTgt spid="4">
                                            <p:graphicEl>
                                              <a:dgm id="{3DBEC9E0-8109-4D1C-90C3-70DF9B65E8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1" dur="2000" fill="hold"/>
                                        <p:tgtEl>
                                          <p:spTgt spid="4">
                                            <p:graphicEl>
                                              <a:dgm id="{3DBEC9E0-8109-4D1C-90C3-70DF9B65E8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2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ED4C5B9-3F7D-4FD5-8100-52E767C6590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4" dur="2000"/>
                                        <p:tgtEl>
                                          <p:spTgt spid="4">
                                            <p:graphicEl>
                                              <a:dgm id="{8ED4C5B9-3F7D-4FD5-8100-52E767C6590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5" dur="2000" fill="hold"/>
                                        <p:tgtEl>
                                          <p:spTgt spid="4">
                                            <p:graphicEl>
                                              <a:dgm id="{8ED4C5B9-3F7D-4FD5-8100-52E767C6590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6" dur="2000" fill="hold"/>
                                        <p:tgtEl>
                                          <p:spTgt spid="4">
                                            <p:graphicEl>
                                              <a:dgm id="{8ED4C5B9-3F7D-4FD5-8100-52E767C6590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7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A290D6A-9103-4A59-9270-BD3B1024836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9" dur="2000"/>
                                        <p:tgtEl>
                                          <p:spTgt spid="4">
                                            <p:graphicEl>
                                              <a:dgm id="{6A290D6A-9103-4A59-9270-BD3B1024836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0" dur="2000" fill="hold"/>
                                        <p:tgtEl>
                                          <p:spTgt spid="4">
                                            <p:graphicEl>
                                              <a:dgm id="{6A290D6A-9103-4A59-9270-BD3B1024836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1" dur="2000" fill="hold"/>
                                        <p:tgtEl>
                                          <p:spTgt spid="4">
                                            <p:graphicEl>
                                              <a:dgm id="{6A290D6A-9103-4A59-9270-BD3B1024836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2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BA8A6D4-EC55-4A6D-92E7-78047D07EF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4" dur="2000"/>
                                        <p:tgtEl>
                                          <p:spTgt spid="4">
                                            <p:graphicEl>
                                              <a:dgm id="{DBA8A6D4-EC55-4A6D-92E7-78047D07EF5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5" dur="2000" fill="hold"/>
                                        <p:tgtEl>
                                          <p:spTgt spid="4">
                                            <p:graphicEl>
                                              <a:dgm id="{DBA8A6D4-EC55-4A6D-92E7-78047D07EF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6" dur="2000" fill="hold"/>
                                        <p:tgtEl>
                                          <p:spTgt spid="4">
                                            <p:graphicEl>
                                              <a:dgm id="{DBA8A6D4-EC55-4A6D-92E7-78047D07EF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7" fill="hold">
                      <p:stCondLst>
                        <p:cond delay="indefinite"/>
                      </p:stCondLst>
                      <p:childTnLst>
                        <p:par>
                          <p:cTn id="308" fill="hold">
                            <p:stCondLst>
                              <p:cond delay="0"/>
                            </p:stCondLst>
                            <p:childTnLst>
                              <p:par>
                                <p:cTn id="30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1" dur="20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2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4" dur="20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5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7" dur="20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Graphic spid="4" grpId="0" uiExpand="1">
        <p:bldSub>
          <a:bldDgm bld="lvlOne"/>
        </p:bldSub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>
                <a:effectLst/>
              </a:rPr>
              <a:t>Vodní </a:t>
            </a:r>
            <a:r>
              <a:rPr lang="cs-CZ" dirty="0" smtClean="0">
                <a:effectLst/>
              </a:rPr>
              <a:t>nádrže a rybníky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1" dirty="0">
                <a:solidFill>
                  <a:srgbClr val="FFFF00"/>
                </a:solidFill>
              </a:rPr>
              <a:t>Vodní </a:t>
            </a:r>
            <a:r>
              <a:rPr lang="cs-CZ" b="1" dirty="0" smtClean="0">
                <a:solidFill>
                  <a:srgbClr val="FFFF00"/>
                </a:solidFill>
              </a:rPr>
              <a:t>nádrže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b="1" dirty="0">
                <a:solidFill>
                  <a:srgbClr val="FFFF00"/>
                </a:solidFill>
              </a:rPr>
              <a:t>Rybníky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4495800"/>
          </a:xfrm>
        </p:spPr>
        <p:txBody>
          <a:bodyPr/>
          <a:lstStyle/>
          <a:p>
            <a:r>
              <a:rPr lang="cs-CZ" dirty="0"/>
              <a:t>Bedřichov, </a:t>
            </a:r>
          </a:p>
          <a:p>
            <a:r>
              <a:rPr lang="cs-CZ" dirty="0"/>
              <a:t>Fojtka,</a:t>
            </a:r>
          </a:p>
          <a:p>
            <a:r>
              <a:rPr lang="cs-CZ" dirty="0" smtClean="0"/>
              <a:t>Harcov. </a:t>
            </a:r>
          </a:p>
          <a:p>
            <a:pPr marL="137160" indent="0">
              <a:buNone/>
            </a:pPr>
            <a:endParaRPr lang="cs-CZ" b="1" dirty="0" smtClean="0">
              <a:solidFill>
                <a:srgbClr val="FFFF00"/>
              </a:solidFill>
            </a:endParaRPr>
          </a:p>
          <a:p>
            <a:pPr marL="137160" indent="0">
              <a:buNone/>
            </a:pPr>
            <a:r>
              <a:rPr lang="cs-CZ" b="1" dirty="0" smtClean="0">
                <a:solidFill>
                  <a:srgbClr val="FFFF00"/>
                </a:solidFill>
              </a:rPr>
              <a:t>Další nádrže</a:t>
            </a:r>
            <a:endParaRPr lang="cs-CZ" b="1" dirty="0">
              <a:solidFill>
                <a:srgbClr val="FFFF00"/>
              </a:solidFill>
            </a:endParaRPr>
          </a:p>
          <a:p>
            <a:r>
              <a:rPr lang="cs-CZ" dirty="0"/>
              <a:t>Josefův Důl, </a:t>
            </a:r>
          </a:p>
          <a:p>
            <a:r>
              <a:rPr lang="cs-CZ" dirty="0"/>
              <a:t>Mlýnice, </a:t>
            </a:r>
          </a:p>
          <a:p>
            <a:r>
              <a:rPr lang="cs-CZ" dirty="0"/>
              <a:t>Mšeno, </a:t>
            </a:r>
          </a:p>
          <a:p>
            <a:r>
              <a:rPr lang="cs-CZ" dirty="0"/>
              <a:t>Souš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498975" cy="4495800"/>
          </a:xfrm>
        </p:spPr>
        <p:txBody>
          <a:bodyPr>
            <a:normAutofit/>
          </a:bodyPr>
          <a:lstStyle/>
          <a:p>
            <a:r>
              <a:rPr lang="cs-CZ" dirty="0" smtClean="0"/>
              <a:t>Největším </a:t>
            </a:r>
            <a:r>
              <a:rPr lang="cs-CZ" dirty="0"/>
              <a:t>je rybník známý jako </a:t>
            </a:r>
            <a:r>
              <a:rPr lang="cs-CZ" b="1" dirty="0">
                <a:solidFill>
                  <a:srgbClr val="FFFF00"/>
                </a:solidFill>
              </a:rPr>
              <a:t>Máchovo </a:t>
            </a:r>
            <a:r>
              <a:rPr lang="cs-CZ" b="1" dirty="0" smtClean="0">
                <a:solidFill>
                  <a:srgbClr val="FFFF00"/>
                </a:solidFill>
              </a:rPr>
              <a:t>jezero</a:t>
            </a:r>
            <a:r>
              <a:rPr lang="cs-CZ" dirty="0"/>
              <a:t>.</a:t>
            </a:r>
            <a:r>
              <a:rPr lang="cs-CZ" dirty="0" smtClean="0"/>
              <a:t> </a:t>
            </a:r>
          </a:p>
          <a:p>
            <a:pPr marL="137160" indent="0">
              <a:buNone/>
            </a:pPr>
            <a:endParaRPr lang="cs-CZ" b="1" dirty="0" smtClean="0">
              <a:solidFill>
                <a:srgbClr val="FFFF00"/>
              </a:solidFill>
            </a:endParaRPr>
          </a:p>
          <a:p>
            <a:pPr marL="137160" indent="0">
              <a:buNone/>
            </a:pPr>
            <a:r>
              <a:rPr lang="cs-CZ" b="1" dirty="0" smtClean="0">
                <a:solidFill>
                  <a:srgbClr val="FFFF00"/>
                </a:solidFill>
              </a:rPr>
              <a:t>Další rybníky</a:t>
            </a:r>
            <a:endParaRPr lang="cs-CZ" dirty="0"/>
          </a:p>
          <a:p>
            <a:r>
              <a:rPr lang="cs-CZ" dirty="0"/>
              <a:t>S</a:t>
            </a:r>
            <a:r>
              <a:rPr lang="cs-CZ" dirty="0" smtClean="0"/>
              <a:t>oustava </a:t>
            </a:r>
            <a:r>
              <a:rPr lang="cs-CZ" dirty="0"/>
              <a:t>23 Holanských rybníků, </a:t>
            </a:r>
          </a:p>
          <a:p>
            <a:r>
              <a:rPr lang="cs-CZ" dirty="0"/>
              <a:t>rezervace Břehyně - Pecopala, </a:t>
            </a:r>
          </a:p>
          <a:p>
            <a:r>
              <a:rPr lang="cs-CZ" dirty="0"/>
              <a:t>Hamerský rybník, </a:t>
            </a:r>
          </a:p>
          <a:p>
            <a:r>
              <a:rPr lang="cs-CZ" dirty="0"/>
              <a:t>Novozámecký rybník.</a:t>
            </a:r>
          </a:p>
        </p:txBody>
      </p:sp>
    </p:spTree>
    <p:extLst>
      <p:ext uri="{BB962C8B-B14F-4D97-AF65-F5344CB8AC3E}">
        <p14:creationId xmlns:p14="http://schemas.microsoft.com/office/powerpoint/2010/main" xmlns="" val="120160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"/>
                            </p:stCondLst>
                            <p:childTnLst>
                              <p:par>
                                <p:cTn id="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500"/>
                            </p:stCondLst>
                            <p:childTnLst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000"/>
                            </p:stCondLst>
                            <p:childTnLst>
                              <p:par>
                                <p:cTn id="4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00"/>
                            </p:stCondLst>
                            <p:childTnLst>
                              <p:par>
                                <p:cTn id="7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1000"/>
                            </p:stCondLst>
                            <p:childTnLst>
                              <p:par>
                                <p:cTn id="7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1500"/>
                            </p:stCondLst>
                            <p:childTnLst>
                              <p:par>
                                <p:cTn id="7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2000"/>
                            </p:stCondLst>
                            <p:childTnLst>
                              <p:par>
                                <p:cTn id="8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  <p:bldP spid="5" grpId="0" build="p"/>
      <p:bldP spid="6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44624"/>
            <a:ext cx="9144000" cy="1143000"/>
          </a:xfrm>
        </p:spPr>
        <p:txBody>
          <a:bodyPr>
            <a:normAutofit/>
          </a:bodyPr>
          <a:lstStyle/>
          <a:p>
            <a:r>
              <a:rPr lang="cs-CZ" dirty="0">
                <a:effectLst/>
              </a:rPr>
              <a:t>Chráněná </a:t>
            </a:r>
            <a:r>
              <a:rPr lang="cs-CZ" dirty="0" smtClean="0">
                <a:effectLst/>
              </a:rPr>
              <a:t>území a kulturní památky</a:t>
            </a:r>
            <a:endParaRPr lang="cs-CZ" dirty="0">
              <a:effectLst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0" y="1124744"/>
            <a:ext cx="4497388" cy="750887"/>
          </a:xfrm>
        </p:spPr>
        <p:txBody>
          <a:bodyPr>
            <a:normAutofit/>
          </a:bodyPr>
          <a:lstStyle/>
          <a:p>
            <a:r>
              <a:rPr lang="cs-CZ" b="1" cap="none" dirty="0" smtClean="0">
                <a:solidFill>
                  <a:srgbClr val="FFFF00"/>
                </a:solidFill>
              </a:rPr>
              <a:t>Chráněné krajinné oblasti</a:t>
            </a:r>
            <a:endParaRPr lang="cs-CZ" b="1" cap="none" dirty="0">
              <a:solidFill>
                <a:srgbClr val="FFFF0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124744"/>
            <a:ext cx="4498975" cy="750887"/>
          </a:xfrm>
        </p:spPr>
        <p:txBody>
          <a:bodyPr>
            <a:normAutofit/>
          </a:bodyPr>
          <a:lstStyle/>
          <a:p>
            <a:r>
              <a:rPr lang="cs-CZ" b="1" cap="none" dirty="0" smtClean="0">
                <a:solidFill>
                  <a:srgbClr val="FFFF00"/>
                </a:solidFill>
              </a:rPr>
              <a:t>Národní kulturní památky</a:t>
            </a:r>
            <a:endParaRPr lang="cs-CZ" cap="none" dirty="0">
              <a:solidFill>
                <a:srgbClr val="FFFF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0" y="1885128"/>
            <a:ext cx="4497388" cy="4972872"/>
          </a:xfrm>
        </p:spPr>
        <p:txBody>
          <a:bodyPr/>
          <a:lstStyle/>
          <a:p>
            <a:r>
              <a:rPr lang="cs-CZ" dirty="0" smtClean="0"/>
              <a:t>Kokořínsko</a:t>
            </a:r>
            <a:r>
              <a:rPr lang="cs-CZ" dirty="0"/>
              <a:t>, </a:t>
            </a:r>
          </a:p>
          <a:p>
            <a:r>
              <a:rPr lang="cs-CZ" dirty="0" smtClean="0"/>
              <a:t>Lužické </a:t>
            </a:r>
            <a:r>
              <a:rPr lang="cs-CZ" dirty="0"/>
              <a:t>hory, </a:t>
            </a:r>
          </a:p>
          <a:p>
            <a:r>
              <a:rPr lang="cs-CZ" dirty="0" smtClean="0"/>
              <a:t>České </a:t>
            </a:r>
            <a:r>
              <a:rPr lang="cs-CZ" dirty="0"/>
              <a:t>středohoří, </a:t>
            </a:r>
          </a:p>
          <a:p>
            <a:r>
              <a:rPr lang="cs-CZ" dirty="0" smtClean="0"/>
              <a:t>Jizerské </a:t>
            </a:r>
            <a:r>
              <a:rPr lang="cs-CZ" dirty="0"/>
              <a:t>hory,</a:t>
            </a:r>
          </a:p>
          <a:p>
            <a:r>
              <a:rPr lang="cs-CZ" dirty="0" smtClean="0"/>
              <a:t>Český </a:t>
            </a:r>
            <a:r>
              <a:rPr lang="cs-CZ" dirty="0"/>
              <a:t>ráj. </a:t>
            </a:r>
            <a:endParaRPr lang="cs-CZ" dirty="0" smtClean="0"/>
          </a:p>
          <a:p>
            <a:pPr marL="137160" indent="0">
              <a:buNone/>
            </a:pPr>
            <a:endParaRPr lang="cs-CZ" dirty="0" smtClean="0"/>
          </a:p>
          <a:p>
            <a:pPr marL="137160" indent="0">
              <a:buNone/>
            </a:pPr>
            <a:r>
              <a:rPr lang="cs-CZ" b="1" dirty="0" smtClean="0">
                <a:solidFill>
                  <a:srgbClr val="FFFF00"/>
                </a:solidFill>
              </a:rPr>
              <a:t>Národní parky</a:t>
            </a:r>
            <a:endParaRPr lang="cs-CZ" b="1" dirty="0">
              <a:solidFill>
                <a:srgbClr val="FFFF00"/>
              </a:solidFill>
            </a:endParaRPr>
          </a:p>
          <a:p>
            <a:r>
              <a:rPr lang="cs-CZ" dirty="0"/>
              <a:t>Krkonošský národní park </a:t>
            </a:r>
          </a:p>
          <a:p>
            <a:pPr marL="137160" indent="0">
              <a:buNone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885128"/>
            <a:ext cx="4498975" cy="4972872"/>
          </a:xfrm>
        </p:spPr>
        <p:txBody>
          <a:bodyPr>
            <a:normAutofit fontScale="77500" lnSpcReduction="20000"/>
          </a:bodyPr>
          <a:lstStyle/>
          <a:p>
            <a:pPr marL="137160" indent="0">
              <a:buNone/>
            </a:pPr>
            <a:r>
              <a:rPr lang="cs-CZ" dirty="0" smtClean="0">
                <a:solidFill>
                  <a:srgbClr val="FFFF00"/>
                </a:solidFill>
              </a:rPr>
              <a:t>Hrady </a:t>
            </a:r>
          </a:p>
          <a:p>
            <a:r>
              <a:rPr lang="cs-CZ" dirty="0" smtClean="0"/>
              <a:t>Bezděz</a:t>
            </a:r>
            <a:r>
              <a:rPr lang="cs-CZ" dirty="0"/>
              <a:t>, </a:t>
            </a:r>
          </a:p>
          <a:p>
            <a:r>
              <a:rPr lang="cs-CZ" dirty="0"/>
              <a:t>hrad a zámek Grabštejn, </a:t>
            </a:r>
          </a:p>
          <a:p>
            <a:r>
              <a:rPr lang="cs-CZ" dirty="0"/>
              <a:t>hrad a zámek </a:t>
            </a:r>
            <a:r>
              <a:rPr lang="cs-CZ" dirty="0" smtClean="0"/>
              <a:t>Frýdlant. </a:t>
            </a:r>
            <a:endParaRPr lang="cs-CZ" dirty="0"/>
          </a:p>
          <a:p>
            <a:pPr marL="137160" indent="0">
              <a:buNone/>
            </a:pPr>
            <a:endParaRPr lang="cs-CZ" dirty="0" smtClean="0"/>
          </a:p>
          <a:p>
            <a:pPr marL="137160" indent="0">
              <a:buNone/>
            </a:pPr>
            <a:r>
              <a:rPr lang="cs-CZ" dirty="0" smtClean="0">
                <a:solidFill>
                  <a:srgbClr val="FFFF00"/>
                </a:solidFill>
              </a:rPr>
              <a:t>Zámky </a:t>
            </a:r>
          </a:p>
          <a:p>
            <a:r>
              <a:rPr lang="cs-CZ" dirty="0" smtClean="0"/>
              <a:t>Sychrov</a:t>
            </a:r>
            <a:r>
              <a:rPr lang="cs-CZ" dirty="0"/>
              <a:t>, </a:t>
            </a:r>
          </a:p>
          <a:p>
            <a:r>
              <a:rPr lang="cs-CZ" dirty="0" smtClean="0"/>
              <a:t>Lemberk</a:t>
            </a:r>
            <a:r>
              <a:rPr lang="cs-CZ" dirty="0"/>
              <a:t>, </a:t>
            </a:r>
          </a:p>
          <a:p>
            <a:r>
              <a:rPr lang="cs-CZ" dirty="0" smtClean="0"/>
              <a:t>Zákupy</a:t>
            </a:r>
            <a:r>
              <a:rPr lang="cs-CZ" dirty="0"/>
              <a:t>, </a:t>
            </a:r>
          </a:p>
          <a:p>
            <a:r>
              <a:rPr lang="cs-CZ" dirty="0" smtClean="0"/>
              <a:t>Hrubý Rohozec. </a:t>
            </a:r>
            <a:endParaRPr lang="cs-CZ" dirty="0"/>
          </a:p>
          <a:p>
            <a:pPr marL="137160" indent="0">
              <a:buNone/>
            </a:pPr>
            <a:endParaRPr lang="cs-CZ" b="1" dirty="0" smtClean="0">
              <a:solidFill>
                <a:srgbClr val="FFFF00"/>
              </a:solidFill>
            </a:endParaRPr>
          </a:p>
          <a:p>
            <a:pPr marL="137160" indent="0">
              <a:buNone/>
            </a:pPr>
            <a:r>
              <a:rPr lang="cs-CZ" b="1" dirty="0" smtClean="0">
                <a:solidFill>
                  <a:srgbClr val="FFFF00"/>
                </a:solidFill>
              </a:rPr>
              <a:t>Jiné stavební památky</a:t>
            </a:r>
          </a:p>
          <a:p>
            <a:r>
              <a:rPr lang="cs-CZ" dirty="0" smtClean="0"/>
              <a:t>vysílač </a:t>
            </a:r>
            <a:r>
              <a:rPr lang="cs-CZ" dirty="0"/>
              <a:t>a hotel Ještěd, </a:t>
            </a:r>
          </a:p>
          <a:p>
            <a:r>
              <a:rPr lang="cs-CZ" dirty="0" smtClean="0"/>
              <a:t>Dlaskův </a:t>
            </a:r>
            <a:r>
              <a:rPr lang="cs-CZ" dirty="0"/>
              <a:t>statek, </a:t>
            </a:r>
          </a:p>
          <a:p>
            <a:r>
              <a:rPr lang="cs-CZ" dirty="0"/>
              <a:t>zřícenina Trosky a bazilika Minor sv. Vavřince a sv. Zdislavy v Jablonném v Podještědí.</a:t>
            </a:r>
          </a:p>
        </p:txBody>
      </p:sp>
    </p:spTree>
    <p:extLst>
      <p:ext uri="{BB962C8B-B14F-4D97-AF65-F5344CB8AC3E}">
        <p14:creationId xmlns:p14="http://schemas.microsoft.com/office/powerpoint/2010/main" xmlns="" val="3821082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"/>
                            </p:stCondLst>
                            <p:childTnLst>
                              <p:par>
                                <p:cTn id="6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1000"/>
                            </p:stCondLst>
                            <p:childTnLst>
                              <p:par>
                                <p:cTn id="6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1500"/>
                            </p:stCondLst>
                            <p:childTnLst>
                              <p:par>
                                <p:cTn id="7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500"/>
                            </p:stCondLst>
                            <p:childTnLst>
                              <p:par>
                                <p:cTn id="8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1000"/>
                            </p:stCondLst>
                            <p:childTnLst>
                              <p:par>
                                <p:cTn id="8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1500"/>
                            </p:stCondLst>
                            <p:childTnLst>
                              <p:par>
                                <p:cTn id="9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2000"/>
                            </p:stCondLst>
                            <p:childTnLst>
                              <p:par>
                                <p:cTn id="9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500"/>
                            </p:stCondLst>
                            <p:childTnLst>
                              <p:par>
                                <p:cTn id="1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  <p:bldP spid="5" grpId="0" build="p"/>
      <p:bldP spid="6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27384"/>
            <a:ext cx="8229600" cy="1143000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24744"/>
            <a:ext cx="9144000" cy="5733256"/>
          </a:xfrm>
        </p:spPr>
        <p:txBody>
          <a:bodyPr>
            <a:normAutofit/>
          </a:bodyPr>
          <a:lstStyle/>
          <a:p>
            <a:r>
              <a:rPr lang="cs-CZ" sz="1200" b="1" dirty="0"/>
              <a:t>Znak Libereckého kraje</a:t>
            </a:r>
            <a:endParaRPr lang="cs-CZ" sz="1200" dirty="0"/>
          </a:p>
          <a:p>
            <a:r>
              <a:rPr lang="cs-CZ" sz="1200" dirty="0"/>
              <a:t>Znak Libereckého kraje. In: </a:t>
            </a:r>
            <a:r>
              <a:rPr lang="cs-CZ" sz="1200" i="1" dirty="0" err="1"/>
              <a:t>Wikipedia</a:t>
            </a:r>
            <a:r>
              <a:rPr lang="cs-CZ" sz="1200" i="1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2007. vyd.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2001-2007 [cit. 2013-03-29]. Dostupné z: </a:t>
            </a:r>
            <a:r>
              <a:rPr lang="cs-CZ" sz="1200" u="sng" dirty="0">
                <a:hlinkClick r:id="rId2"/>
              </a:rPr>
              <a:t>http://cs.wikipedia.org/wiki/Soubor:Liberec_Region_CoA_CZ.svg</a:t>
            </a:r>
            <a:r>
              <a:rPr lang="cs-CZ" sz="1200" dirty="0"/>
              <a:t> </a:t>
            </a:r>
          </a:p>
          <a:p>
            <a:r>
              <a:rPr lang="cs-CZ" sz="1200" dirty="0"/>
              <a:t> </a:t>
            </a:r>
          </a:p>
          <a:p>
            <a:r>
              <a:rPr lang="cs-CZ" sz="1200" b="1" dirty="0"/>
              <a:t>Kraje ČR – mapa se znaky krajů</a:t>
            </a:r>
            <a:endParaRPr lang="cs-CZ" sz="1200" dirty="0"/>
          </a:p>
          <a:p>
            <a:r>
              <a:rPr lang="cs-CZ" sz="1200" dirty="0" err="1"/>
              <a:t>CoA</a:t>
            </a:r>
            <a:r>
              <a:rPr lang="cs-CZ" sz="1200" dirty="0"/>
              <a:t> CZ regions.png: Kraje ČR. In: </a:t>
            </a:r>
            <a:r>
              <a:rPr lang="cs-CZ" sz="1200" i="1" dirty="0" err="1"/>
              <a:t>Wikipedia</a:t>
            </a:r>
            <a:r>
              <a:rPr lang="cs-CZ" sz="1200" i="1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2007. vyd.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2001-2007 [cit. 2013-03-29]. Dostupné z: </a:t>
            </a:r>
            <a:r>
              <a:rPr lang="cs-CZ" sz="1200" u="sng" dirty="0">
                <a:hlinkClick r:id="rId3"/>
              </a:rPr>
              <a:t>http://cs.wikipedia.org/wiki/Soubor:CoA_CZ_regions.png</a:t>
            </a:r>
            <a:endParaRPr lang="cs-CZ" sz="1200" dirty="0"/>
          </a:p>
          <a:p>
            <a:r>
              <a:rPr lang="cs-CZ" sz="1200" dirty="0"/>
              <a:t> </a:t>
            </a:r>
          </a:p>
          <a:p>
            <a:r>
              <a:rPr lang="cs-CZ" sz="1200" b="1" dirty="0"/>
              <a:t>Mapa Libereckého kraje</a:t>
            </a:r>
            <a:endParaRPr lang="cs-CZ" sz="1200" dirty="0"/>
          </a:p>
          <a:p>
            <a:r>
              <a:rPr lang="cs-CZ" sz="1200" dirty="0"/>
              <a:t>Mapa Libereckého kraje. In: </a:t>
            </a:r>
            <a:r>
              <a:rPr lang="cs-CZ" sz="1200" i="1" dirty="0"/>
              <a:t>Topograf</a:t>
            </a:r>
            <a:r>
              <a:rPr lang="cs-CZ" sz="1200" dirty="0"/>
              <a:t> [online]. 2006. vyd. 2006 [cit. 2013-03-29]. Dostupné z: </a:t>
            </a:r>
            <a:r>
              <a:rPr lang="cs-CZ" sz="1200" u="sng" dirty="0">
                <a:hlinkClick r:id="rId4"/>
              </a:rPr>
              <a:t>http://spravnimapa.topograf.cz/84355/liberecky-kraj</a:t>
            </a:r>
            <a:r>
              <a:rPr lang="cs-CZ" sz="1200" dirty="0"/>
              <a:t> </a:t>
            </a:r>
          </a:p>
          <a:p>
            <a:r>
              <a:rPr lang="cs-CZ" sz="1200" dirty="0"/>
              <a:t> </a:t>
            </a:r>
          </a:p>
          <a:p>
            <a:r>
              <a:rPr lang="cs-CZ" sz="1200" b="1" dirty="0"/>
              <a:t>Hospodářství a doprava</a:t>
            </a:r>
            <a:endParaRPr lang="cs-CZ" sz="1200" dirty="0"/>
          </a:p>
          <a:p>
            <a:r>
              <a:rPr lang="cs-CZ" sz="1200" dirty="0"/>
              <a:t>Hospodářství a doprava. In: </a:t>
            </a:r>
            <a:r>
              <a:rPr lang="cs-CZ" sz="1200" i="1" dirty="0" err="1"/>
              <a:t>Wikipedia</a:t>
            </a:r>
            <a:r>
              <a:rPr lang="cs-CZ" sz="1200" i="1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2013. vyd.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2001-2013 [cit. 2013-03-29]. Dostupné z: </a:t>
            </a:r>
            <a:r>
              <a:rPr lang="cs-CZ" sz="1200" u="sng" dirty="0">
                <a:hlinkClick r:id="rId5"/>
              </a:rPr>
              <a:t>http://cs.wikipedia.org/wiki/Libereck%C3%BD_kraj</a:t>
            </a:r>
            <a:r>
              <a:rPr lang="cs-CZ" sz="1200" dirty="0"/>
              <a:t> </a:t>
            </a:r>
          </a:p>
          <a:p>
            <a:r>
              <a:rPr lang="cs-CZ" sz="1200" dirty="0"/>
              <a:t> </a:t>
            </a:r>
          </a:p>
          <a:p>
            <a:r>
              <a:rPr lang="cs-CZ" sz="1200" b="1" dirty="0"/>
              <a:t>Mapa okresů Libereckého kraje</a:t>
            </a:r>
            <a:endParaRPr lang="cs-CZ" sz="1200" dirty="0"/>
          </a:p>
          <a:p>
            <a:r>
              <a:rPr lang="cs-CZ" sz="1200" dirty="0"/>
              <a:t>Rysy.cz: Mapový server. In: </a:t>
            </a:r>
            <a:r>
              <a:rPr lang="cs-CZ" sz="1200" i="1" dirty="0"/>
              <a:t>Rysy: Mapový server</a:t>
            </a:r>
            <a:r>
              <a:rPr lang="cs-CZ" sz="1200" dirty="0"/>
              <a:t> [online]. 2012. vyd. 2012 [cit. 2013-03-29]. Dostupné z: </a:t>
            </a:r>
            <a:r>
              <a:rPr lang="cs-CZ" sz="1200" u="sng" dirty="0">
                <a:hlinkClick r:id="rId6"/>
              </a:rPr>
              <a:t>http://www.risy.cz/cs/krajske-ris/liberecky-kraj/verejna-sprava/spravni-cleneni/uzemni-cleneni-mapy/</a:t>
            </a:r>
            <a:r>
              <a:rPr lang="cs-CZ" sz="1200" dirty="0"/>
              <a:t> 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3466</TotalTime>
  <Words>566</Words>
  <Application>Microsoft Office PowerPoint</Application>
  <PresentationFormat>Předvádění na obrazovce (4:3)</PresentationFormat>
  <Paragraphs>212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Vrchol</vt:lpstr>
      <vt:lpstr>Snímek 1</vt:lpstr>
      <vt:lpstr>Snímek 2</vt:lpstr>
      <vt:lpstr>Liberecký Kraj</vt:lpstr>
      <vt:lpstr>Území</vt:lpstr>
      <vt:lpstr>Nejlidnatější města</vt:lpstr>
      <vt:lpstr>Okresy</vt:lpstr>
      <vt:lpstr>Hospodářství </vt:lpstr>
      <vt:lpstr>Doprava</vt:lpstr>
      <vt:lpstr>Povrch</vt:lpstr>
      <vt:lpstr>Vodní toky</vt:lpstr>
      <vt:lpstr>Vodní nádrže a rybníky</vt:lpstr>
      <vt:lpstr>Chráněná území a kulturní památky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Pardubický kraj</dc:title>
  <dc:creator>Mgr. Milan Toufar</dc:creator>
  <cp:lastModifiedBy>Dum</cp:lastModifiedBy>
  <cp:revision>158</cp:revision>
  <dcterms:created xsi:type="dcterms:W3CDTF">2013-02-12T11:23:57Z</dcterms:created>
  <dcterms:modified xsi:type="dcterms:W3CDTF">2013-09-28T12:02:58Z</dcterms:modified>
</cp:coreProperties>
</file>