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3" r:id="rId2"/>
    <p:sldId id="264" r:id="rId3"/>
    <p:sldId id="261" r:id="rId4"/>
    <p:sldId id="257" r:id="rId5"/>
    <p:sldId id="259" r:id="rId6"/>
    <p:sldId id="262" r:id="rId7"/>
    <p:sldId id="269" r:id="rId8"/>
    <p:sldId id="270" r:id="rId9"/>
    <p:sldId id="275" r:id="rId10"/>
    <p:sldId id="268" r:id="rId11"/>
    <p:sldId id="274" r:id="rId12"/>
    <p:sldId id="282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41" autoAdjust="0"/>
    <p:restoredTop sz="94660"/>
  </p:normalViewPr>
  <p:slideViewPr>
    <p:cSldViewPr>
      <p:cViewPr>
        <p:scale>
          <a:sx n="72" d="100"/>
          <a:sy n="72" d="100"/>
        </p:scale>
        <p:origin x="-1014" y="-7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3E5AE4-E37C-4CCC-9D7D-7201C47E4013}" type="doc">
      <dgm:prSet loTypeId="urn:microsoft.com/office/officeart/2005/8/layout/orgChart1" loCatId="hierarchy" qsTypeId="urn:microsoft.com/office/officeart/2005/8/quickstyle/3d4" qsCatId="3D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420D2093-0CA3-4852-9066-F3FFA64284F0}">
      <dgm:prSet phldrT="[Text]"/>
      <dgm:spPr/>
      <dgm:t>
        <a:bodyPr/>
        <a:lstStyle/>
        <a:p>
          <a:r>
            <a:rPr lang="cs-CZ" dirty="0" smtClean="0"/>
            <a:t>E 67</a:t>
          </a:r>
          <a:endParaRPr lang="cs-CZ" dirty="0"/>
        </a:p>
      </dgm:t>
    </dgm:pt>
    <dgm:pt modelId="{EDFABDA6-AD74-41D9-A0F7-0F35DB56E859}" type="parTrans" cxnId="{175BFD39-61E9-4A20-9477-A9CB343C5F99}">
      <dgm:prSet/>
      <dgm:spPr/>
      <dgm:t>
        <a:bodyPr/>
        <a:lstStyle/>
        <a:p>
          <a:endParaRPr lang="cs-CZ"/>
        </a:p>
      </dgm:t>
    </dgm:pt>
    <dgm:pt modelId="{A39F14AC-62E2-4493-BBE2-821D17DB43E4}" type="sibTrans" cxnId="{175BFD39-61E9-4A20-9477-A9CB343C5F99}">
      <dgm:prSet/>
      <dgm:spPr/>
      <dgm:t>
        <a:bodyPr/>
        <a:lstStyle/>
        <a:p>
          <a:endParaRPr lang="cs-CZ"/>
        </a:p>
      </dgm:t>
    </dgm:pt>
    <dgm:pt modelId="{5DB3689D-EDC1-4CC7-BB21-BDB57CAF3505}">
      <dgm:prSet phldrT="[Text]"/>
      <dgm:spPr/>
      <dgm:t>
        <a:bodyPr/>
        <a:lstStyle/>
        <a:p>
          <a:r>
            <a:rPr lang="cs-CZ" dirty="0" smtClean="0"/>
            <a:t>E 442</a:t>
          </a:r>
          <a:endParaRPr lang="cs-CZ" dirty="0"/>
        </a:p>
      </dgm:t>
    </dgm:pt>
    <dgm:pt modelId="{DEDCF322-3D6C-4D7F-AF84-0CE3E4816CE2}" type="parTrans" cxnId="{97F34EAB-5C66-4754-B7D1-0CC9F9B8CB40}">
      <dgm:prSet/>
      <dgm:spPr/>
      <dgm:t>
        <a:bodyPr/>
        <a:lstStyle/>
        <a:p>
          <a:endParaRPr lang="cs-CZ"/>
        </a:p>
      </dgm:t>
    </dgm:pt>
    <dgm:pt modelId="{52770B01-1AB5-4A78-9348-4A4E721C8BCB}" type="sibTrans" cxnId="{97F34EAB-5C66-4754-B7D1-0CC9F9B8CB40}">
      <dgm:prSet/>
      <dgm:spPr/>
      <dgm:t>
        <a:bodyPr/>
        <a:lstStyle/>
        <a:p>
          <a:endParaRPr lang="cs-CZ"/>
        </a:p>
      </dgm:t>
    </dgm:pt>
    <dgm:pt modelId="{5A0CBA71-E136-4420-B049-5F1375C05A51}">
      <dgm:prSet/>
      <dgm:spPr/>
      <dgm:t>
        <a:bodyPr/>
        <a:lstStyle/>
        <a:p>
          <a:r>
            <a:rPr lang="cs-CZ" dirty="0" smtClean="0"/>
            <a:t>Praha</a:t>
          </a:r>
          <a:endParaRPr lang="cs-CZ" dirty="0"/>
        </a:p>
      </dgm:t>
    </dgm:pt>
    <dgm:pt modelId="{907AC11C-BC3B-4DAB-882E-6E3445707EA5}" type="parTrans" cxnId="{596677F6-EED2-4A23-8E33-C27C69B3DBDA}">
      <dgm:prSet/>
      <dgm:spPr/>
      <dgm:t>
        <a:bodyPr/>
        <a:lstStyle/>
        <a:p>
          <a:endParaRPr lang="cs-CZ"/>
        </a:p>
      </dgm:t>
    </dgm:pt>
    <dgm:pt modelId="{1DBFA81D-5E1B-47A2-8222-ABFE9121F38F}" type="sibTrans" cxnId="{596677F6-EED2-4A23-8E33-C27C69B3DBDA}">
      <dgm:prSet/>
      <dgm:spPr/>
      <dgm:t>
        <a:bodyPr/>
        <a:lstStyle/>
        <a:p>
          <a:endParaRPr lang="cs-CZ"/>
        </a:p>
      </dgm:t>
    </dgm:pt>
    <dgm:pt modelId="{9DCAB07A-4C1C-44A8-B22F-B3793CBFA9E5}">
      <dgm:prSet/>
      <dgm:spPr/>
      <dgm:t>
        <a:bodyPr/>
        <a:lstStyle/>
        <a:p>
          <a:r>
            <a:rPr lang="cs-CZ" dirty="0" smtClean="0"/>
            <a:t>Varšava</a:t>
          </a:r>
          <a:endParaRPr lang="cs-CZ" dirty="0"/>
        </a:p>
      </dgm:t>
    </dgm:pt>
    <dgm:pt modelId="{815890E2-D1C0-4462-8997-48FE025CA814}" type="parTrans" cxnId="{54AEB5D4-EC6F-42DF-945D-A43CC9197633}">
      <dgm:prSet/>
      <dgm:spPr/>
      <dgm:t>
        <a:bodyPr/>
        <a:lstStyle/>
        <a:p>
          <a:endParaRPr lang="cs-CZ"/>
        </a:p>
      </dgm:t>
    </dgm:pt>
    <dgm:pt modelId="{5C2221EC-3176-4F0F-B072-77BD9A6F26BD}" type="sibTrans" cxnId="{54AEB5D4-EC6F-42DF-945D-A43CC9197633}">
      <dgm:prSet/>
      <dgm:spPr/>
      <dgm:t>
        <a:bodyPr/>
        <a:lstStyle/>
        <a:p>
          <a:endParaRPr lang="cs-CZ"/>
        </a:p>
      </dgm:t>
    </dgm:pt>
    <dgm:pt modelId="{38E7474C-E69E-4A63-BDFB-632C1E0729AD}">
      <dgm:prSet/>
      <dgm:spPr/>
      <dgm:t>
        <a:bodyPr/>
        <a:lstStyle/>
        <a:p>
          <a:r>
            <a:rPr lang="cs-CZ" dirty="0" smtClean="0"/>
            <a:t>Liberec</a:t>
          </a:r>
          <a:endParaRPr lang="cs-CZ" dirty="0"/>
        </a:p>
      </dgm:t>
    </dgm:pt>
    <dgm:pt modelId="{7483CE20-28D5-49F9-BB13-B4B9A2C6B991}" type="parTrans" cxnId="{A9361A96-57ED-46AD-977E-4F5960D7DD6E}">
      <dgm:prSet/>
      <dgm:spPr/>
      <dgm:t>
        <a:bodyPr/>
        <a:lstStyle/>
        <a:p>
          <a:endParaRPr lang="cs-CZ"/>
        </a:p>
      </dgm:t>
    </dgm:pt>
    <dgm:pt modelId="{F923B33D-9DC9-4644-8A12-2F29EDA7BBEF}" type="sibTrans" cxnId="{A9361A96-57ED-46AD-977E-4F5960D7DD6E}">
      <dgm:prSet/>
      <dgm:spPr/>
      <dgm:t>
        <a:bodyPr/>
        <a:lstStyle/>
        <a:p>
          <a:endParaRPr lang="cs-CZ"/>
        </a:p>
      </dgm:t>
    </dgm:pt>
    <dgm:pt modelId="{F2A37DDC-202D-4FCF-AE2F-AC4D7AF9FE40}">
      <dgm:prSet/>
      <dgm:spPr/>
      <dgm:t>
        <a:bodyPr/>
        <a:lstStyle/>
        <a:p>
          <a:r>
            <a:rPr lang="cs-CZ" dirty="0" smtClean="0"/>
            <a:t>Olomouc</a:t>
          </a:r>
          <a:endParaRPr lang="cs-CZ" dirty="0"/>
        </a:p>
      </dgm:t>
    </dgm:pt>
    <dgm:pt modelId="{1CD3FA31-C6B5-4F56-BEC5-34499ACD5066}" type="parTrans" cxnId="{E97E9DAD-8BB0-4FC4-989B-F59EECB2F60A}">
      <dgm:prSet/>
      <dgm:spPr/>
      <dgm:t>
        <a:bodyPr/>
        <a:lstStyle/>
        <a:p>
          <a:endParaRPr lang="cs-CZ"/>
        </a:p>
      </dgm:t>
    </dgm:pt>
    <dgm:pt modelId="{ACCDB5BD-3203-4698-9659-00EC6FC32A3E}" type="sibTrans" cxnId="{E97E9DAD-8BB0-4FC4-989B-F59EECB2F60A}">
      <dgm:prSet/>
      <dgm:spPr/>
      <dgm:t>
        <a:bodyPr/>
        <a:lstStyle/>
        <a:p>
          <a:endParaRPr lang="cs-CZ"/>
        </a:p>
      </dgm:t>
    </dgm:pt>
    <dgm:pt modelId="{06ECE0FB-15EF-4215-B348-4C9B5C8CBB98}">
      <dgm:prSet phldrT="[Text]"/>
      <dgm:spPr/>
      <dgm:t>
        <a:bodyPr/>
        <a:lstStyle/>
        <a:p>
          <a:r>
            <a:rPr lang="cs-CZ" dirty="0" smtClean="0"/>
            <a:t>Dálkové evropské silnice</a:t>
          </a:r>
          <a:endParaRPr lang="cs-CZ" dirty="0"/>
        </a:p>
      </dgm:t>
    </dgm:pt>
    <dgm:pt modelId="{80E9339D-3AF0-4FC5-BD27-08197CC2101B}" type="sibTrans" cxnId="{6A248DB0-BD5D-4C37-93BE-D99B055F3BD8}">
      <dgm:prSet/>
      <dgm:spPr/>
      <dgm:t>
        <a:bodyPr/>
        <a:lstStyle/>
        <a:p>
          <a:endParaRPr lang="cs-CZ"/>
        </a:p>
      </dgm:t>
    </dgm:pt>
    <dgm:pt modelId="{C2CBA8AE-664C-4BCB-AE66-BD4C30BF3814}" type="parTrans" cxnId="{6A248DB0-BD5D-4C37-93BE-D99B055F3BD8}">
      <dgm:prSet/>
      <dgm:spPr/>
      <dgm:t>
        <a:bodyPr/>
        <a:lstStyle/>
        <a:p>
          <a:endParaRPr lang="cs-CZ"/>
        </a:p>
      </dgm:t>
    </dgm:pt>
    <dgm:pt modelId="{69980BE5-9D8A-4E3F-9173-4CC2BF846CBD}" type="pres">
      <dgm:prSet presAssocID="{793E5AE4-E37C-4CCC-9D7D-7201C47E401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EA62F0E-A1D7-4C0D-B86E-C28D555AE4B4}" type="pres">
      <dgm:prSet presAssocID="{06ECE0FB-15EF-4215-B348-4C9B5C8CBB98}" presName="hierRoot1" presStyleCnt="0">
        <dgm:presLayoutVars>
          <dgm:hierBranch/>
        </dgm:presLayoutVars>
      </dgm:prSet>
      <dgm:spPr/>
    </dgm:pt>
    <dgm:pt modelId="{46A9E570-5B66-4573-9BEF-16CFA925108A}" type="pres">
      <dgm:prSet presAssocID="{06ECE0FB-15EF-4215-B348-4C9B5C8CBB98}" presName="rootComposite1" presStyleCnt="0"/>
      <dgm:spPr/>
    </dgm:pt>
    <dgm:pt modelId="{A641A466-EA18-4970-98A0-8EB91868D70A}" type="pres">
      <dgm:prSet presAssocID="{06ECE0FB-15EF-4215-B348-4C9B5C8CBB98}" presName="rootText1" presStyleLbl="node0" presStyleIdx="0" presStyleCnt="1" custScaleX="22306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9446959-38A5-49B0-A186-9E63F0FDB9C8}" type="pres">
      <dgm:prSet presAssocID="{06ECE0FB-15EF-4215-B348-4C9B5C8CBB98}" presName="rootConnector1" presStyleLbl="node1" presStyleIdx="0" presStyleCnt="0"/>
      <dgm:spPr/>
      <dgm:t>
        <a:bodyPr/>
        <a:lstStyle/>
        <a:p>
          <a:endParaRPr lang="cs-CZ"/>
        </a:p>
      </dgm:t>
    </dgm:pt>
    <dgm:pt modelId="{E9251FDB-B70A-4E18-832A-A1A37825322D}" type="pres">
      <dgm:prSet presAssocID="{06ECE0FB-15EF-4215-B348-4C9B5C8CBB98}" presName="hierChild2" presStyleCnt="0"/>
      <dgm:spPr/>
    </dgm:pt>
    <dgm:pt modelId="{0F07E421-ABC1-489C-A92A-17B5AAB2F08B}" type="pres">
      <dgm:prSet presAssocID="{EDFABDA6-AD74-41D9-A0F7-0F35DB56E859}" presName="Name35" presStyleLbl="parChTrans1D2" presStyleIdx="0" presStyleCnt="2"/>
      <dgm:spPr/>
      <dgm:t>
        <a:bodyPr/>
        <a:lstStyle/>
        <a:p>
          <a:endParaRPr lang="cs-CZ"/>
        </a:p>
      </dgm:t>
    </dgm:pt>
    <dgm:pt modelId="{58909D74-7C4F-42E3-9E4C-74D931752ECD}" type="pres">
      <dgm:prSet presAssocID="{420D2093-0CA3-4852-9066-F3FFA64284F0}" presName="hierRoot2" presStyleCnt="0">
        <dgm:presLayoutVars>
          <dgm:hierBranch val="l"/>
        </dgm:presLayoutVars>
      </dgm:prSet>
      <dgm:spPr/>
    </dgm:pt>
    <dgm:pt modelId="{EA529C41-222D-4B17-9426-2E70AC3B61B1}" type="pres">
      <dgm:prSet presAssocID="{420D2093-0CA3-4852-9066-F3FFA64284F0}" presName="rootComposite" presStyleCnt="0"/>
      <dgm:spPr/>
    </dgm:pt>
    <dgm:pt modelId="{3DABC288-53FA-4734-93AE-8D396BDCF1A1}" type="pres">
      <dgm:prSet presAssocID="{420D2093-0CA3-4852-9066-F3FFA64284F0}" presName="rootText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1B41042-2DE1-4EDB-A1C7-55027D02CDA4}" type="pres">
      <dgm:prSet presAssocID="{420D2093-0CA3-4852-9066-F3FFA64284F0}" presName="rootConnector" presStyleLbl="node2" presStyleIdx="0" presStyleCnt="2"/>
      <dgm:spPr/>
      <dgm:t>
        <a:bodyPr/>
        <a:lstStyle/>
        <a:p>
          <a:endParaRPr lang="cs-CZ"/>
        </a:p>
      </dgm:t>
    </dgm:pt>
    <dgm:pt modelId="{B0EA76FA-1D07-451B-896F-98D0D854BDA3}" type="pres">
      <dgm:prSet presAssocID="{420D2093-0CA3-4852-9066-F3FFA64284F0}" presName="hierChild4" presStyleCnt="0"/>
      <dgm:spPr/>
    </dgm:pt>
    <dgm:pt modelId="{B17574F6-6422-4802-8744-E76BCFE1A288}" type="pres">
      <dgm:prSet presAssocID="{907AC11C-BC3B-4DAB-882E-6E3445707EA5}" presName="Name50" presStyleLbl="parChTrans1D3" presStyleIdx="0" presStyleCnt="4"/>
      <dgm:spPr/>
      <dgm:t>
        <a:bodyPr/>
        <a:lstStyle/>
        <a:p>
          <a:endParaRPr lang="cs-CZ"/>
        </a:p>
      </dgm:t>
    </dgm:pt>
    <dgm:pt modelId="{4D9D4922-8987-46AA-8F57-FF525B6F11D3}" type="pres">
      <dgm:prSet presAssocID="{5A0CBA71-E136-4420-B049-5F1375C05A51}" presName="hierRoot2" presStyleCnt="0">
        <dgm:presLayoutVars>
          <dgm:hierBranch val="init"/>
        </dgm:presLayoutVars>
      </dgm:prSet>
      <dgm:spPr/>
    </dgm:pt>
    <dgm:pt modelId="{7675764C-5C7F-491C-9E0D-A8DCF4C63EED}" type="pres">
      <dgm:prSet presAssocID="{5A0CBA71-E136-4420-B049-5F1375C05A51}" presName="rootComposite" presStyleCnt="0"/>
      <dgm:spPr/>
    </dgm:pt>
    <dgm:pt modelId="{3290CC6E-E75D-4CE4-840C-A5CFC3BF0EAE}" type="pres">
      <dgm:prSet presAssocID="{5A0CBA71-E136-4420-B049-5F1375C05A51}" presName="rootText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BC51FF7-59C7-4C77-866A-555467DB0F1A}" type="pres">
      <dgm:prSet presAssocID="{5A0CBA71-E136-4420-B049-5F1375C05A51}" presName="rootConnector" presStyleLbl="node3" presStyleIdx="0" presStyleCnt="4"/>
      <dgm:spPr/>
      <dgm:t>
        <a:bodyPr/>
        <a:lstStyle/>
        <a:p>
          <a:endParaRPr lang="cs-CZ"/>
        </a:p>
      </dgm:t>
    </dgm:pt>
    <dgm:pt modelId="{60C6713B-50F1-41E8-B651-F0C32287EBFE}" type="pres">
      <dgm:prSet presAssocID="{5A0CBA71-E136-4420-B049-5F1375C05A51}" presName="hierChild4" presStyleCnt="0"/>
      <dgm:spPr/>
    </dgm:pt>
    <dgm:pt modelId="{695A531C-3BB3-478F-98F5-0072D7F36D26}" type="pres">
      <dgm:prSet presAssocID="{5A0CBA71-E136-4420-B049-5F1375C05A51}" presName="hierChild5" presStyleCnt="0"/>
      <dgm:spPr/>
    </dgm:pt>
    <dgm:pt modelId="{7993CBED-7A5D-4089-AA46-6B9D3366B340}" type="pres">
      <dgm:prSet presAssocID="{815890E2-D1C0-4462-8997-48FE025CA814}" presName="Name50" presStyleLbl="parChTrans1D3" presStyleIdx="1" presStyleCnt="4"/>
      <dgm:spPr/>
      <dgm:t>
        <a:bodyPr/>
        <a:lstStyle/>
        <a:p>
          <a:endParaRPr lang="cs-CZ"/>
        </a:p>
      </dgm:t>
    </dgm:pt>
    <dgm:pt modelId="{CD9E9B6E-3104-474B-88A5-0F94D0FAC675}" type="pres">
      <dgm:prSet presAssocID="{9DCAB07A-4C1C-44A8-B22F-B3793CBFA9E5}" presName="hierRoot2" presStyleCnt="0">
        <dgm:presLayoutVars>
          <dgm:hierBranch val="init"/>
        </dgm:presLayoutVars>
      </dgm:prSet>
      <dgm:spPr/>
    </dgm:pt>
    <dgm:pt modelId="{C2F4E5B5-42C3-4BB3-A478-F7FF80CDC445}" type="pres">
      <dgm:prSet presAssocID="{9DCAB07A-4C1C-44A8-B22F-B3793CBFA9E5}" presName="rootComposite" presStyleCnt="0"/>
      <dgm:spPr/>
    </dgm:pt>
    <dgm:pt modelId="{FFBB04B2-4D71-4EC3-8CA0-F858567AA8FE}" type="pres">
      <dgm:prSet presAssocID="{9DCAB07A-4C1C-44A8-B22F-B3793CBFA9E5}" presName="rootText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20E0498-1D5A-4659-B971-81EDB1BD1722}" type="pres">
      <dgm:prSet presAssocID="{9DCAB07A-4C1C-44A8-B22F-B3793CBFA9E5}" presName="rootConnector" presStyleLbl="node3" presStyleIdx="1" presStyleCnt="4"/>
      <dgm:spPr/>
      <dgm:t>
        <a:bodyPr/>
        <a:lstStyle/>
        <a:p>
          <a:endParaRPr lang="cs-CZ"/>
        </a:p>
      </dgm:t>
    </dgm:pt>
    <dgm:pt modelId="{B7487C46-E6DF-404F-88A5-5DDF9ECB3E1F}" type="pres">
      <dgm:prSet presAssocID="{9DCAB07A-4C1C-44A8-B22F-B3793CBFA9E5}" presName="hierChild4" presStyleCnt="0"/>
      <dgm:spPr/>
    </dgm:pt>
    <dgm:pt modelId="{2A97C763-FC95-4813-93C2-FCFEB8902738}" type="pres">
      <dgm:prSet presAssocID="{9DCAB07A-4C1C-44A8-B22F-B3793CBFA9E5}" presName="hierChild5" presStyleCnt="0"/>
      <dgm:spPr/>
    </dgm:pt>
    <dgm:pt modelId="{012C028F-47AF-45D9-922C-5BD1626198C6}" type="pres">
      <dgm:prSet presAssocID="{420D2093-0CA3-4852-9066-F3FFA64284F0}" presName="hierChild5" presStyleCnt="0"/>
      <dgm:spPr/>
    </dgm:pt>
    <dgm:pt modelId="{1E156A13-3F25-4D9D-BA6F-0C9C2C3F0B4E}" type="pres">
      <dgm:prSet presAssocID="{DEDCF322-3D6C-4D7F-AF84-0CE3E4816CE2}" presName="Name35" presStyleLbl="parChTrans1D2" presStyleIdx="1" presStyleCnt="2"/>
      <dgm:spPr/>
      <dgm:t>
        <a:bodyPr/>
        <a:lstStyle/>
        <a:p>
          <a:endParaRPr lang="cs-CZ"/>
        </a:p>
      </dgm:t>
    </dgm:pt>
    <dgm:pt modelId="{7CE40AED-5592-4807-B985-AB3430A3D280}" type="pres">
      <dgm:prSet presAssocID="{5DB3689D-EDC1-4CC7-BB21-BDB57CAF3505}" presName="hierRoot2" presStyleCnt="0">
        <dgm:presLayoutVars>
          <dgm:hierBranch val="init"/>
        </dgm:presLayoutVars>
      </dgm:prSet>
      <dgm:spPr/>
    </dgm:pt>
    <dgm:pt modelId="{05DB2050-1D38-49BA-8211-4308BF7586A1}" type="pres">
      <dgm:prSet presAssocID="{5DB3689D-EDC1-4CC7-BB21-BDB57CAF3505}" presName="rootComposite" presStyleCnt="0"/>
      <dgm:spPr/>
    </dgm:pt>
    <dgm:pt modelId="{C5137DD1-CC7D-4EAF-9C16-03A99D34B18B}" type="pres">
      <dgm:prSet presAssocID="{5DB3689D-EDC1-4CC7-BB21-BDB57CAF3505}" presName="rootText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E2830DC-ABD1-40B0-BE53-BFD387FEF173}" type="pres">
      <dgm:prSet presAssocID="{5DB3689D-EDC1-4CC7-BB21-BDB57CAF3505}" presName="rootConnector" presStyleLbl="node2" presStyleIdx="1" presStyleCnt="2"/>
      <dgm:spPr/>
      <dgm:t>
        <a:bodyPr/>
        <a:lstStyle/>
        <a:p>
          <a:endParaRPr lang="cs-CZ"/>
        </a:p>
      </dgm:t>
    </dgm:pt>
    <dgm:pt modelId="{CBD8986B-E7CC-447B-B440-F62F0886382F}" type="pres">
      <dgm:prSet presAssocID="{5DB3689D-EDC1-4CC7-BB21-BDB57CAF3505}" presName="hierChild4" presStyleCnt="0"/>
      <dgm:spPr/>
    </dgm:pt>
    <dgm:pt modelId="{B9F8F942-26EC-4DE2-8D87-068A0666F40A}" type="pres">
      <dgm:prSet presAssocID="{7483CE20-28D5-49F9-BB13-B4B9A2C6B991}" presName="Name37" presStyleLbl="parChTrans1D3" presStyleIdx="2" presStyleCnt="4"/>
      <dgm:spPr/>
      <dgm:t>
        <a:bodyPr/>
        <a:lstStyle/>
        <a:p>
          <a:endParaRPr lang="cs-CZ"/>
        </a:p>
      </dgm:t>
    </dgm:pt>
    <dgm:pt modelId="{42AEB062-AC42-4AF9-B671-2958E22B9A8F}" type="pres">
      <dgm:prSet presAssocID="{38E7474C-E69E-4A63-BDFB-632C1E0729AD}" presName="hierRoot2" presStyleCnt="0">
        <dgm:presLayoutVars>
          <dgm:hierBranch val="init"/>
        </dgm:presLayoutVars>
      </dgm:prSet>
      <dgm:spPr/>
    </dgm:pt>
    <dgm:pt modelId="{E235FA48-92D2-484A-A45D-26D233C20ABB}" type="pres">
      <dgm:prSet presAssocID="{38E7474C-E69E-4A63-BDFB-632C1E0729AD}" presName="rootComposite" presStyleCnt="0"/>
      <dgm:spPr/>
    </dgm:pt>
    <dgm:pt modelId="{FAA57F1D-8F4E-4727-8FBA-69907DE64CD5}" type="pres">
      <dgm:prSet presAssocID="{38E7474C-E69E-4A63-BDFB-632C1E0729AD}" presName="rootText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1644F3-3795-4016-A177-EAB5C6EE67E0}" type="pres">
      <dgm:prSet presAssocID="{38E7474C-E69E-4A63-BDFB-632C1E0729AD}" presName="rootConnector" presStyleLbl="node3" presStyleIdx="2" presStyleCnt="4"/>
      <dgm:spPr/>
      <dgm:t>
        <a:bodyPr/>
        <a:lstStyle/>
        <a:p>
          <a:endParaRPr lang="cs-CZ"/>
        </a:p>
      </dgm:t>
    </dgm:pt>
    <dgm:pt modelId="{B4193DBC-C502-42C6-80F9-B026BDA79F3A}" type="pres">
      <dgm:prSet presAssocID="{38E7474C-E69E-4A63-BDFB-632C1E0729AD}" presName="hierChild4" presStyleCnt="0"/>
      <dgm:spPr/>
    </dgm:pt>
    <dgm:pt modelId="{1D277808-3930-4B7E-A2AE-A6EB30F2E4DA}" type="pres">
      <dgm:prSet presAssocID="{38E7474C-E69E-4A63-BDFB-632C1E0729AD}" presName="hierChild5" presStyleCnt="0"/>
      <dgm:spPr/>
    </dgm:pt>
    <dgm:pt modelId="{108B10B2-9C64-49AE-BF73-3E87FA0D37E9}" type="pres">
      <dgm:prSet presAssocID="{1CD3FA31-C6B5-4F56-BEC5-34499ACD5066}" presName="Name37" presStyleLbl="parChTrans1D3" presStyleIdx="3" presStyleCnt="4"/>
      <dgm:spPr/>
      <dgm:t>
        <a:bodyPr/>
        <a:lstStyle/>
        <a:p>
          <a:endParaRPr lang="cs-CZ"/>
        </a:p>
      </dgm:t>
    </dgm:pt>
    <dgm:pt modelId="{6B09A668-EEBF-48D7-A567-F00FBD28685A}" type="pres">
      <dgm:prSet presAssocID="{F2A37DDC-202D-4FCF-AE2F-AC4D7AF9FE40}" presName="hierRoot2" presStyleCnt="0">
        <dgm:presLayoutVars>
          <dgm:hierBranch val="init"/>
        </dgm:presLayoutVars>
      </dgm:prSet>
      <dgm:spPr/>
    </dgm:pt>
    <dgm:pt modelId="{250D7D17-F994-49FD-A7A0-8947305C0122}" type="pres">
      <dgm:prSet presAssocID="{F2A37DDC-202D-4FCF-AE2F-AC4D7AF9FE40}" presName="rootComposite" presStyleCnt="0"/>
      <dgm:spPr/>
    </dgm:pt>
    <dgm:pt modelId="{8F596693-AF6B-4556-8072-5583A2C78651}" type="pres">
      <dgm:prSet presAssocID="{F2A37DDC-202D-4FCF-AE2F-AC4D7AF9FE40}" presName="rootText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EDA8167-DF7E-4A0B-8D79-4B1D1201B50B}" type="pres">
      <dgm:prSet presAssocID="{F2A37DDC-202D-4FCF-AE2F-AC4D7AF9FE40}" presName="rootConnector" presStyleLbl="node3" presStyleIdx="3" presStyleCnt="4"/>
      <dgm:spPr/>
      <dgm:t>
        <a:bodyPr/>
        <a:lstStyle/>
        <a:p>
          <a:endParaRPr lang="cs-CZ"/>
        </a:p>
      </dgm:t>
    </dgm:pt>
    <dgm:pt modelId="{34D4D487-D433-4ABE-A9D7-EA6AA94F29B8}" type="pres">
      <dgm:prSet presAssocID="{F2A37DDC-202D-4FCF-AE2F-AC4D7AF9FE40}" presName="hierChild4" presStyleCnt="0"/>
      <dgm:spPr/>
    </dgm:pt>
    <dgm:pt modelId="{414371CB-4442-46BA-8EA7-7B3BAAC71E2A}" type="pres">
      <dgm:prSet presAssocID="{F2A37DDC-202D-4FCF-AE2F-AC4D7AF9FE40}" presName="hierChild5" presStyleCnt="0"/>
      <dgm:spPr/>
    </dgm:pt>
    <dgm:pt modelId="{B7FEB692-6158-4A42-8FEB-656C49DC4803}" type="pres">
      <dgm:prSet presAssocID="{5DB3689D-EDC1-4CC7-BB21-BDB57CAF3505}" presName="hierChild5" presStyleCnt="0"/>
      <dgm:spPr/>
    </dgm:pt>
    <dgm:pt modelId="{33ABEE8C-D0A2-4E8D-B625-15803997228C}" type="pres">
      <dgm:prSet presAssocID="{06ECE0FB-15EF-4215-B348-4C9B5C8CBB98}" presName="hierChild3" presStyleCnt="0"/>
      <dgm:spPr/>
    </dgm:pt>
  </dgm:ptLst>
  <dgm:cxnLst>
    <dgm:cxn modelId="{CA116DE9-FC0E-4902-8D0B-7B634B551D25}" type="presOf" srcId="{815890E2-D1C0-4462-8997-48FE025CA814}" destId="{7993CBED-7A5D-4089-AA46-6B9D3366B340}" srcOrd="0" destOrd="0" presId="urn:microsoft.com/office/officeart/2005/8/layout/orgChart1"/>
    <dgm:cxn modelId="{596677F6-EED2-4A23-8E33-C27C69B3DBDA}" srcId="{420D2093-0CA3-4852-9066-F3FFA64284F0}" destId="{5A0CBA71-E136-4420-B049-5F1375C05A51}" srcOrd="0" destOrd="0" parTransId="{907AC11C-BC3B-4DAB-882E-6E3445707EA5}" sibTransId="{1DBFA81D-5E1B-47A2-8222-ABFE9121F38F}"/>
    <dgm:cxn modelId="{B64734BD-C4BD-4E7F-90F5-127A148BA390}" type="presOf" srcId="{5DB3689D-EDC1-4CC7-BB21-BDB57CAF3505}" destId="{2E2830DC-ABD1-40B0-BE53-BFD387FEF173}" srcOrd="1" destOrd="0" presId="urn:microsoft.com/office/officeart/2005/8/layout/orgChart1"/>
    <dgm:cxn modelId="{71E880FF-02ED-464F-8379-D31A9FB67D13}" type="presOf" srcId="{EDFABDA6-AD74-41D9-A0F7-0F35DB56E859}" destId="{0F07E421-ABC1-489C-A92A-17B5AAB2F08B}" srcOrd="0" destOrd="0" presId="urn:microsoft.com/office/officeart/2005/8/layout/orgChart1"/>
    <dgm:cxn modelId="{90D36A54-3E9D-494C-A6F6-7CC5C5C9648C}" type="presOf" srcId="{F2A37DDC-202D-4FCF-AE2F-AC4D7AF9FE40}" destId="{DEDA8167-DF7E-4A0B-8D79-4B1D1201B50B}" srcOrd="1" destOrd="0" presId="urn:microsoft.com/office/officeart/2005/8/layout/orgChart1"/>
    <dgm:cxn modelId="{622B6944-AF7B-4355-866F-00A3C6B9925F}" type="presOf" srcId="{38E7474C-E69E-4A63-BDFB-632C1E0729AD}" destId="{FAA57F1D-8F4E-4727-8FBA-69907DE64CD5}" srcOrd="0" destOrd="0" presId="urn:microsoft.com/office/officeart/2005/8/layout/orgChart1"/>
    <dgm:cxn modelId="{924BB71F-A65B-43D9-9433-1D6D56E1F553}" type="presOf" srcId="{420D2093-0CA3-4852-9066-F3FFA64284F0}" destId="{01B41042-2DE1-4EDB-A1C7-55027D02CDA4}" srcOrd="1" destOrd="0" presId="urn:microsoft.com/office/officeart/2005/8/layout/orgChart1"/>
    <dgm:cxn modelId="{0AB9092A-AA14-41B8-854C-64145F47197D}" type="presOf" srcId="{38E7474C-E69E-4A63-BDFB-632C1E0729AD}" destId="{381644F3-3795-4016-A177-EAB5C6EE67E0}" srcOrd="1" destOrd="0" presId="urn:microsoft.com/office/officeart/2005/8/layout/orgChart1"/>
    <dgm:cxn modelId="{175BFD39-61E9-4A20-9477-A9CB343C5F99}" srcId="{06ECE0FB-15EF-4215-B348-4C9B5C8CBB98}" destId="{420D2093-0CA3-4852-9066-F3FFA64284F0}" srcOrd="0" destOrd="0" parTransId="{EDFABDA6-AD74-41D9-A0F7-0F35DB56E859}" sibTransId="{A39F14AC-62E2-4493-BBE2-821D17DB43E4}"/>
    <dgm:cxn modelId="{48EC22C9-A2D5-4FB0-93E7-715383FB09FA}" type="presOf" srcId="{7483CE20-28D5-49F9-BB13-B4B9A2C6B991}" destId="{B9F8F942-26EC-4DE2-8D87-068A0666F40A}" srcOrd="0" destOrd="0" presId="urn:microsoft.com/office/officeart/2005/8/layout/orgChart1"/>
    <dgm:cxn modelId="{1B38ACE7-383F-4EFD-80BB-CCA95E9F690A}" type="presOf" srcId="{06ECE0FB-15EF-4215-B348-4C9B5C8CBB98}" destId="{A641A466-EA18-4970-98A0-8EB91868D70A}" srcOrd="0" destOrd="0" presId="urn:microsoft.com/office/officeart/2005/8/layout/orgChart1"/>
    <dgm:cxn modelId="{30C8E6D3-4411-4864-BC55-82385474A1F5}" type="presOf" srcId="{420D2093-0CA3-4852-9066-F3FFA64284F0}" destId="{3DABC288-53FA-4734-93AE-8D396BDCF1A1}" srcOrd="0" destOrd="0" presId="urn:microsoft.com/office/officeart/2005/8/layout/orgChart1"/>
    <dgm:cxn modelId="{E97E9DAD-8BB0-4FC4-989B-F59EECB2F60A}" srcId="{5DB3689D-EDC1-4CC7-BB21-BDB57CAF3505}" destId="{F2A37DDC-202D-4FCF-AE2F-AC4D7AF9FE40}" srcOrd="1" destOrd="0" parTransId="{1CD3FA31-C6B5-4F56-BEC5-34499ACD5066}" sibTransId="{ACCDB5BD-3203-4698-9659-00EC6FC32A3E}"/>
    <dgm:cxn modelId="{49F734FA-4E80-42FC-9EBD-9C8E187F01BA}" type="presOf" srcId="{9DCAB07A-4C1C-44A8-B22F-B3793CBFA9E5}" destId="{320E0498-1D5A-4659-B971-81EDB1BD1722}" srcOrd="1" destOrd="0" presId="urn:microsoft.com/office/officeart/2005/8/layout/orgChart1"/>
    <dgm:cxn modelId="{54AEB5D4-EC6F-42DF-945D-A43CC9197633}" srcId="{420D2093-0CA3-4852-9066-F3FFA64284F0}" destId="{9DCAB07A-4C1C-44A8-B22F-B3793CBFA9E5}" srcOrd="1" destOrd="0" parTransId="{815890E2-D1C0-4462-8997-48FE025CA814}" sibTransId="{5C2221EC-3176-4F0F-B072-77BD9A6F26BD}"/>
    <dgm:cxn modelId="{0D4F3C23-6876-4637-BCE3-2CF410643BC2}" type="presOf" srcId="{5A0CBA71-E136-4420-B049-5F1375C05A51}" destId="{ABC51FF7-59C7-4C77-866A-555467DB0F1A}" srcOrd="1" destOrd="0" presId="urn:microsoft.com/office/officeart/2005/8/layout/orgChart1"/>
    <dgm:cxn modelId="{16507D42-DF73-4320-859B-EC769163CBED}" type="presOf" srcId="{907AC11C-BC3B-4DAB-882E-6E3445707EA5}" destId="{B17574F6-6422-4802-8744-E76BCFE1A288}" srcOrd="0" destOrd="0" presId="urn:microsoft.com/office/officeart/2005/8/layout/orgChart1"/>
    <dgm:cxn modelId="{97F34EAB-5C66-4754-B7D1-0CC9F9B8CB40}" srcId="{06ECE0FB-15EF-4215-B348-4C9B5C8CBB98}" destId="{5DB3689D-EDC1-4CC7-BB21-BDB57CAF3505}" srcOrd="1" destOrd="0" parTransId="{DEDCF322-3D6C-4D7F-AF84-0CE3E4816CE2}" sibTransId="{52770B01-1AB5-4A78-9348-4A4E721C8BCB}"/>
    <dgm:cxn modelId="{3CDD1DC4-1F4A-4A5A-B479-4058CD29594B}" type="presOf" srcId="{793E5AE4-E37C-4CCC-9D7D-7201C47E4013}" destId="{69980BE5-9D8A-4E3F-9173-4CC2BF846CBD}" srcOrd="0" destOrd="0" presId="urn:microsoft.com/office/officeart/2005/8/layout/orgChart1"/>
    <dgm:cxn modelId="{B0BE5073-E1B3-4D5E-AC9C-FE5306A4F394}" type="presOf" srcId="{5A0CBA71-E136-4420-B049-5F1375C05A51}" destId="{3290CC6E-E75D-4CE4-840C-A5CFC3BF0EAE}" srcOrd="0" destOrd="0" presId="urn:microsoft.com/office/officeart/2005/8/layout/orgChart1"/>
    <dgm:cxn modelId="{203FF982-9238-4615-99BC-958DFE51E36D}" type="presOf" srcId="{5DB3689D-EDC1-4CC7-BB21-BDB57CAF3505}" destId="{C5137DD1-CC7D-4EAF-9C16-03A99D34B18B}" srcOrd="0" destOrd="0" presId="urn:microsoft.com/office/officeart/2005/8/layout/orgChart1"/>
    <dgm:cxn modelId="{7A95C41F-D5AC-4D83-A201-B6AA8395CCE7}" type="presOf" srcId="{F2A37DDC-202D-4FCF-AE2F-AC4D7AF9FE40}" destId="{8F596693-AF6B-4556-8072-5583A2C78651}" srcOrd="0" destOrd="0" presId="urn:microsoft.com/office/officeart/2005/8/layout/orgChart1"/>
    <dgm:cxn modelId="{C8294A0B-CACC-471F-BFE4-B37A0E066484}" type="presOf" srcId="{9DCAB07A-4C1C-44A8-B22F-B3793CBFA9E5}" destId="{FFBB04B2-4D71-4EC3-8CA0-F858567AA8FE}" srcOrd="0" destOrd="0" presId="urn:microsoft.com/office/officeart/2005/8/layout/orgChart1"/>
    <dgm:cxn modelId="{6A248DB0-BD5D-4C37-93BE-D99B055F3BD8}" srcId="{793E5AE4-E37C-4CCC-9D7D-7201C47E4013}" destId="{06ECE0FB-15EF-4215-B348-4C9B5C8CBB98}" srcOrd="0" destOrd="0" parTransId="{C2CBA8AE-664C-4BCB-AE66-BD4C30BF3814}" sibTransId="{80E9339D-3AF0-4FC5-BD27-08197CC2101B}"/>
    <dgm:cxn modelId="{BACF1721-CFCD-4C55-AA07-944CE297F33A}" type="presOf" srcId="{1CD3FA31-C6B5-4F56-BEC5-34499ACD5066}" destId="{108B10B2-9C64-49AE-BF73-3E87FA0D37E9}" srcOrd="0" destOrd="0" presId="urn:microsoft.com/office/officeart/2005/8/layout/orgChart1"/>
    <dgm:cxn modelId="{217EDECE-038F-46F7-A429-3A4D8AE559EF}" type="presOf" srcId="{DEDCF322-3D6C-4D7F-AF84-0CE3E4816CE2}" destId="{1E156A13-3F25-4D9D-BA6F-0C9C2C3F0B4E}" srcOrd="0" destOrd="0" presId="urn:microsoft.com/office/officeart/2005/8/layout/orgChart1"/>
    <dgm:cxn modelId="{E0F1623F-7693-4542-B4D5-691168233DD6}" type="presOf" srcId="{06ECE0FB-15EF-4215-B348-4C9B5C8CBB98}" destId="{E9446959-38A5-49B0-A186-9E63F0FDB9C8}" srcOrd="1" destOrd="0" presId="urn:microsoft.com/office/officeart/2005/8/layout/orgChart1"/>
    <dgm:cxn modelId="{A9361A96-57ED-46AD-977E-4F5960D7DD6E}" srcId="{5DB3689D-EDC1-4CC7-BB21-BDB57CAF3505}" destId="{38E7474C-E69E-4A63-BDFB-632C1E0729AD}" srcOrd="0" destOrd="0" parTransId="{7483CE20-28D5-49F9-BB13-B4B9A2C6B991}" sibTransId="{F923B33D-9DC9-4644-8A12-2F29EDA7BBEF}"/>
    <dgm:cxn modelId="{35733B69-33F0-4CDA-B5A8-8A7C58C9BC1C}" type="presParOf" srcId="{69980BE5-9D8A-4E3F-9173-4CC2BF846CBD}" destId="{7EA62F0E-A1D7-4C0D-B86E-C28D555AE4B4}" srcOrd="0" destOrd="0" presId="urn:microsoft.com/office/officeart/2005/8/layout/orgChart1"/>
    <dgm:cxn modelId="{30DE6FE2-F64F-486C-AB3C-7CD6C9654800}" type="presParOf" srcId="{7EA62F0E-A1D7-4C0D-B86E-C28D555AE4B4}" destId="{46A9E570-5B66-4573-9BEF-16CFA925108A}" srcOrd="0" destOrd="0" presId="urn:microsoft.com/office/officeart/2005/8/layout/orgChart1"/>
    <dgm:cxn modelId="{D8A1FCEA-0E9C-4C31-9909-E231DF14B00B}" type="presParOf" srcId="{46A9E570-5B66-4573-9BEF-16CFA925108A}" destId="{A641A466-EA18-4970-98A0-8EB91868D70A}" srcOrd="0" destOrd="0" presId="urn:microsoft.com/office/officeart/2005/8/layout/orgChart1"/>
    <dgm:cxn modelId="{154847AC-2A3F-4311-B2CE-D3226F5AA5C9}" type="presParOf" srcId="{46A9E570-5B66-4573-9BEF-16CFA925108A}" destId="{E9446959-38A5-49B0-A186-9E63F0FDB9C8}" srcOrd="1" destOrd="0" presId="urn:microsoft.com/office/officeart/2005/8/layout/orgChart1"/>
    <dgm:cxn modelId="{E74CBE9F-139E-4A5A-A21F-A9197B86157E}" type="presParOf" srcId="{7EA62F0E-A1D7-4C0D-B86E-C28D555AE4B4}" destId="{E9251FDB-B70A-4E18-832A-A1A37825322D}" srcOrd="1" destOrd="0" presId="urn:microsoft.com/office/officeart/2005/8/layout/orgChart1"/>
    <dgm:cxn modelId="{06714644-89D1-4BDC-B177-859067E72021}" type="presParOf" srcId="{E9251FDB-B70A-4E18-832A-A1A37825322D}" destId="{0F07E421-ABC1-489C-A92A-17B5AAB2F08B}" srcOrd="0" destOrd="0" presId="urn:microsoft.com/office/officeart/2005/8/layout/orgChart1"/>
    <dgm:cxn modelId="{8F5A7723-304E-43A0-A925-CA141685B9A4}" type="presParOf" srcId="{E9251FDB-B70A-4E18-832A-A1A37825322D}" destId="{58909D74-7C4F-42E3-9E4C-74D931752ECD}" srcOrd="1" destOrd="0" presId="urn:microsoft.com/office/officeart/2005/8/layout/orgChart1"/>
    <dgm:cxn modelId="{DBA534C7-8474-44B0-9FD6-EAD9139766BA}" type="presParOf" srcId="{58909D74-7C4F-42E3-9E4C-74D931752ECD}" destId="{EA529C41-222D-4B17-9426-2E70AC3B61B1}" srcOrd="0" destOrd="0" presId="urn:microsoft.com/office/officeart/2005/8/layout/orgChart1"/>
    <dgm:cxn modelId="{628CC64F-7352-4202-A689-588A9EBB3BEA}" type="presParOf" srcId="{EA529C41-222D-4B17-9426-2E70AC3B61B1}" destId="{3DABC288-53FA-4734-93AE-8D396BDCF1A1}" srcOrd="0" destOrd="0" presId="urn:microsoft.com/office/officeart/2005/8/layout/orgChart1"/>
    <dgm:cxn modelId="{18C680D0-1B38-4A74-B745-2E659D4AF677}" type="presParOf" srcId="{EA529C41-222D-4B17-9426-2E70AC3B61B1}" destId="{01B41042-2DE1-4EDB-A1C7-55027D02CDA4}" srcOrd="1" destOrd="0" presId="urn:microsoft.com/office/officeart/2005/8/layout/orgChart1"/>
    <dgm:cxn modelId="{0510F349-416A-4A6F-A8FA-F8443991CE38}" type="presParOf" srcId="{58909D74-7C4F-42E3-9E4C-74D931752ECD}" destId="{B0EA76FA-1D07-451B-896F-98D0D854BDA3}" srcOrd="1" destOrd="0" presId="urn:microsoft.com/office/officeart/2005/8/layout/orgChart1"/>
    <dgm:cxn modelId="{1E059891-CE86-41F0-864A-ACE967FA3902}" type="presParOf" srcId="{B0EA76FA-1D07-451B-896F-98D0D854BDA3}" destId="{B17574F6-6422-4802-8744-E76BCFE1A288}" srcOrd="0" destOrd="0" presId="urn:microsoft.com/office/officeart/2005/8/layout/orgChart1"/>
    <dgm:cxn modelId="{1A2B2E7B-7377-417D-A76B-853DF9167D91}" type="presParOf" srcId="{B0EA76FA-1D07-451B-896F-98D0D854BDA3}" destId="{4D9D4922-8987-46AA-8F57-FF525B6F11D3}" srcOrd="1" destOrd="0" presId="urn:microsoft.com/office/officeart/2005/8/layout/orgChart1"/>
    <dgm:cxn modelId="{F7C92DFF-B7E3-49F4-9FF2-D339BBBCF890}" type="presParOf" srcId="{4D9D4922-8987-46AA-8F57-FF525B6F11D3}" destId="{7675764C-5C7F-491C-9E0D-A8DCF4C63EED}" srcOrd="0" destOrd="0" presId="urn:microsoft.com/office/officeart/2005/8/layout/orgChart1"/>
    <dgm:cxn modelId="{648EB9B7-7475-47FF-8227-C37AAB1F20D9}" type="presParOf" srcId="{7675764C-5C7F-491C-9E0D-A8DCF4C63EED}" destId="{3290CC6E-E75D-4CE4-840C-A5CFC3BF0EAE}" srcOrd="0" destOrd="0" presId="urn:microsoft.com/office/officeart/2005/8/layout/orgChart1"/>
    <dgm:cxn modelId="{304F3F18-C7BE-4108-87A4-3173186EAACA}" type="presParOf" srcId="{7675764C-5C7F-491C-9E0D-A8DCF4C63EED}" destId="{ABC51FF7-59C7-4C77-866A-555467DB0F1A}" srcOrd="1" destOrd="0" presId="urn:microsoft.com/office/officeart/2005/8/layout/orgChart1"/>
    <dgm:cxn modelId="{95EDF76A-AF82-44B3-9584-FE681AB01BDB}" type="presParOf" srcId="{4D9D4922-8987-46AA-8F57-FF525B6F11D3}" destId="{60C6713B-50F1-41E8-B651-F0C32287EBFE}" srcOrd="1" destOrd="0" presId="urn:microsoft.com/office/officeart/2005/8/layout/orgChart1"/>
    <dgm:cxn modelId="{35AB3EF6-F3EA-4342-80D4-320D899D8415}" type="presParOf" srcId="{4D9D4922-8987-46AA-8F57-FF525B6F11D3}" destId="{695A531C-3BB3-478F-98F5-0072D7F36D26}" srcOrd="2" destOrd="0" presId="urn:microsoft.com/office/officeart/2005/8/layout/orgChart1"/>
    <dgm:cxn modelId="{1726BA96-1983-4AF1-9687-DE501E373F31}" type="presParOf" srcId="{B0EA76FA-1D07-451B-896F-98D0D854BDA3}" destId="{7993CBED-7A5D-4089-AA46-6B9D3366B340}" srcOrd="2" destOrd="0" presId="urn:microsoft.com/office/officeart/2005/8/layout/orgChart1"/>
    <dgm:cxn modelId="{41E88C9B-C6FE-4061-BC64-BA3431F2B4DD}" type="presParOf" srcId="{B0EA76FA-1D07-451B-896F-98D0D854BDA3}" destId="{CD9E9B6E-3104-474B-88A5-0F94D0FAC675}" srcOrd="3" destOrd="0" presId="urn:microsoft.com/office/officeart/2005/8/layout/orgChart1"/>
    <dgm:cxn modelId="{E01C96E8-07D9-447E-9BD6-6ABA1D33A5E5}" type="presParOf" srcId="{CD9E9B6E-3104-474B-88A5-0F94D0FAC675}" destId="{C2F4E5B5-42C3-4BB3-A478-F7FF80CDC445}" srcOrd="0" destOrd="0" presId="urn:microsoft.com/office/officeart/2005/8/layout/orgChart1"/>
    <dgm:cxn modelId="{19276E4D-D4D6-4376-8C70-7E2C4A3118D8}" type="presParOf" srcId="{C2F4E5B5-42C3-4BB3-A478-F7FF80CDC445}" destId="{FFBB04B2-4D71-4EC3-8CA0-F858567AA8FE}" srcOrd="0" destOrd="0" presId="urn:microsoft.com/office/officeart/2005/8/layout/orgChart1"/>
    <dgm:cxn modelId="{08D370DA-259D-449B-974F-92471BA48081}" type="presParOf" srcId="{C2F4E5B5-42C3-4BB3-A478-F7FF80CDC445}" destId="{320E0498-1D5A-4659-B971-81EDB1BD1722}" srcOrd="1" destOrd="0" presId="urn:microsoft.com/office/officeart/2005/8/layout/orgChart1"/>
    <dgm:cxn modelId="{19B57482-4A31-4BF7-9DB2-FCD9414CC20B}" type="presParOf" srcId="{CD9E9B6E-3104-474B-88A5-0F94D0FAC675}" destId="{B7487C46-E6DF-404F-88A5-5DDF9ECB3E1F}" srcOrd="1" destOrd="0" presId="urn:microsoft.com/office/officeart/2005/8/layout/orgChart1"/>
    <dgm:cxn modelId="{FE5136E7-8901-4D87-B165-865066CE11B3}" type="presParOf" srcId="{CD9E9B6E-3104-474B-88A5-0F94D0FAC675}" destId="{2A97C763-FC95-4813-93C2-FCFEB8902738}" srcOrd="2" destOrd="0" presId="urn:microsoft.com/office/officeart/2005/8/layout/orgChart1"/>
    <dgm:cxn modelId="{94DA8764-7065-4FF9-B692-33721BC9D1A4}" type="presParOf" srcId="{58909D74-7C4F-42E3-9E4C-74D931752ECD}" destId="{012C028F-47AF-45D9-922C-5BD1626198C6}" srcOrd="2" destOrd="0" presId="urn:microsoft.com/office/officeart/2005/8/layout/orgChart1"/>
    <dgm:cxn modelId="{F1A58118-E406-4C7A-906D-4E64FB0DC09E}" type="presParOf" srcId="{E9251FDB-B70A-4E18-832A-A1A37825322D}" destId="{1E156A13-3F25-4D9D-BA6F-0C9C2C3F0B4E}" srcOrd="2" destOrd="0" presId="urn:microsoft.com/office/officeart/2005/8/layout/orgChart1"/>
    <dgm:cxn modelId="{AF01329E-2A87-48D5-8793-F9C0E1768357}" type="presParOf" srcId="{E9251FDB-B70A-4E18-832A-A1A37825322D}" destId="{7CE40AED-5592-4807-B985-AB3430A3D280}" srcOrd="3" destOrd="0" presId="urn:microsoft.com/office/officeart/2005/8/layout/orgChart1"/>
    <dgm:cxn modelId="{416929E1-E3F9-4F41-ABCB-5A11C5097132}" type="presParOf" srcId="{7CE40AED-5592-4807-B985-AB3430A3D280}" destId="{05DB2050-1D38-49BA-8211-4308BF7586A1}" srcOrd="0" destOrd="0" presId="urn:microsoft.com/office/officeart/2005/8/layout/orgChart1"/>
    <dgm:cxn modelId="{DC424A7C-AD7F-4E28-8B42-4038D84B1B0B}" type="presParOf" srcId="{05DB2050-1D38-49BA-8211-4308BF7586A1}" destId="{C5137DD1-CC7D-4EAF-9C16-03A99D34B18B}" srcOrd="0" destOrd="0" presId="urn:microsoft.com/office/officeart/2005/8/layout/orgChart1"/>
    <dgm:cxn modelId="{326F7F36-86CA-45A4-BC9F-D8067F54BB7D}" type="presParOf" srcId="{05DB2050-1D38-49BA-8211-4308BF7586A1}" destId="{2E2830DC-ABD1-40B0-BE53-BFD387FEF173}" srcOrd="1" destOrd="0" presId="urn:microsoft.com/office/officeart/2005/8/layout/orgChart1"/>
    <dgm:cxn modelId="{2ECE3266-9490-4749-9B5B-0B5B16096560}" type="presParOf" srcId="{7CE40AED-5592-4807-B985-AB3430A3D280}" destId="{CBD8986B-E7CC-447B-B440-F62F0886382F}" srcOrd="1" destOrd="0" presId="urn:microsoft.com/office/officeart/2005/8/layout/orgChart1"/>
    <dgm:cxn modelId="{5540A498-E3D2-4D05-BA03-E16B801C5379}" type="presParOf" srcId="{CBD8986B-E7CC-447B-B440-F62F0886382F}" destId="{B9F8F942-26EC-4DE2-8D87-068A0666F40A}" srcOrd="0" destOrd="0" presId="urn:microsoft.com/office/officeart/2005/8/layout/orgChart1"/>
    <dgm:cxn modelId="{79D3ADF9-28CA-4422-BEB5-039B19452772}" type="presParOf" srcId="{CBD8986B-E7CC-447B-B440-F62F0886382F}" destId="{42AEB062-AC42-4AF9-B671-2958E22B9A8F}" srcOrd="1" destOrd="0" presId="urn:microsoft.com/office/officeart/2005/8/layout/orgChart1"/>
    <dgm:cxn modelId="{F8770620-77E2-44FF-B847-83DA273FBE51}" type="presParOf" srcId="{42AEB062-AC42-4AF9-B671-2958E22B9A8F}" destId="{E235FA48-92D2-484A-A45D-26D233C20ABB}" srcOrd="0" destOrd="0" presId="urn:microsoft.com/office/officeart/2005/8/layout/orgChart1"/>
    <dgm:cxn modelId="{CB84BA37-75F7-4CA4-988D-364627929942}" type="presParOf" srcId="{E235FA48-92D2-484A-A45D-26D233C20ABB}" destId="{FAA57F1D-8F4E-4727-8FBA-69907DE64CD5}" srcOrd="0" destOrd="0" presId="urn:microsoft.com/office/officeart/2005/8/layout/orgChart1"/>
    <dgm:cxn modelId="{F9DB7EC7-38A8-4BA2-94AA-8A61EC8781A8}" type="presParOf" srcId="{E235FA48-92D2-484A-A45D-26D233C20ABB}" destId="{381644F3-3795-4016-A177-EAB5C6EE67E0}" srcOrd="1" destOrd="0" presId="urn:microsoft.com/office/officeart/2005/8/layout/orgChart1"/>
    <dgm:cxn modelId="{7AD4765E-A340-4EA8-8BF9-5CF0E2CF15CD}" type="presParOf" srcId="{42AEB062-AC42-4AF9-B671-2958E22B9A8F}" destId="{B4193DBC-C502-42C6-80F9-B026BDA79F3A}" srcOrd="1" destOrd="0" presId="urn:microsoft.com/office/officeart/2005/8/layout/orgChart1"/>
    <dgm:cxn modelId="{E5F20BE1-AE46-443A-A665-3430B2A0BA1D}" type="presParOf" srcId="{42AEB062-AC42-4AF9-B671-2958E22B9A8F}" destId="{1D277808-3930-4B7E-A2AE-A6EB30F2E4DA}" srcOrd="2" destOrd="0" presId="urn:microsoft.com/office/officeart/2005/8/layout/orgChart1"/>
    <dgm:cxn modelId="{BEF43A99-9735-46EE-858A-C865E46DE23A}" type="presParOf" srcId="{CBD8986B-E7CC-447B-B440-F62F0886382F}" destId="{108B10B2-9C64-49AE-BF73-3E87FA0D37E9}" srcOrd="2" destOrd="0" presId="urn:microsoft.com/office/officeart/2005/8/layout/orgChart1"/>
    <dgm:cxn modelId="{3587060C-F13C-4BFC-97FD-7249F00D879B}" type="presParOf" srcId="{CBD8986B-E7CC-447B-B440-F62F0886382F}" destId="{6B09A668-EEBF-48D7-A567-F00FBD28685A}" srcOrd="3" destOrd="0" presId="urn:microsoft.com/office/officeart/2005/8/layout/orgChart1"/>
    <dgm:cxn modelId="{AD5E8502-343D-47C7-952A-CB185A3672F0}" type="presParOf" srcId="{6B09A668-EEBF-48D7-A567-F00FBD28685A}" destId="{250D7D17-F994-49FD-A7A0-8947305C0122}" srcOrd="0" destOrd="0" presId="urn:microsoft.com/office/officeart/2005/8/layout/orgChart1"/>
    <dgm:cxn modelId="{86F86551-3F61-422C-A8B2-04D5E81264A9}" type="presParOf" srcId="{250D7D17-F994-49FD-A7A0-8947305C0122}" destId="{8F596693-AF6B-4556-8072-5583A2C78651}" srcOrd="0" destOrd="0" presId="urn:microsoft.com/office/officeart/2005/8/layout/orgChart1"/>
    <dgm:cxn modelId="{BB32D6E4-A2ED-4EB7-8315-60B6C60A57E3}" type="presParOf" srcId="{250D7D17-F994-49FD-A7A0-8947305C0122}" destId="{DEDA8167-DF7E-4A0B-8D79-4B1D1201B50B}" srcOrd="1" destOrd="0" presId="urn:microsoft.com/office/officeart/2005/8/layout/orgChart1"/>
    <dgm:cxn modelId="{3C30EB7F-205F-4AE7-8C33-6AB34D055557}" type="presParOf" srcId="{6B09A668-EEBF-48D7-A567-F00FBD28685A}" destId="{34D4D487-D433-4ABE-A9D7-EA6AA94F29B8}" srcOrd="1" destOrd="0" presId="urn:microsoft.com/office/officeart/2005/8/layout/orgChart1"/>
    <dgm:cxn modelId="{2DC3A806-DEB7-4129-A8A8-37952058CFF4}" type="presParOf" srcId="{6B09A668-EEBF-48D7-A567-F00FBD28685A}" destId="{414371CB-4442-46BA-8EA7-7B3BAAC71E2A}" srcOrd="2" destOrd="0" presId="urn:microsoft.com/office/officeart/2005/8/layout/orgChart1"/>
    <dgm:cxn modelId="{FBB58CF7-3941-4E8C-9097-C3385A709147}" type="presParOf" srcId="{7CE40AED-5592-4807-B985-AB3430A3D280}" destId="{B7FEB692-6158-4A42-8FEB-656C49DC4803}" srcOrd="2" destOrd="0" presId="urn:microsoft.com/office/officeart/2005/8/layout/orgChart1"/>
    <dgm:cxn modelId="{F4B30467-BC7F-4727-8FD0-2072048140EB}" type="presParOf" srcId="{7EA62F0E-A1D7-4C0D-B86E-C28D555AE4B4}" destId="{33ABEE8C-D0A2-4E8D-B625-15803997228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2E9463B-3FF3-498D-8C94-6F984C03E24A}" type="doc">
      <dgm:prSet loTypeId="urn:microsoft.com/office/officeart/2008/layout/HalfCircleOrganization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FFBB0EE-2E2E-41C8-9D9C-A93A1286F679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Baltské moře</a:t>
          </a:r>
          <a:endParaRPr lang="cs-CZ" sz="2400" b="1" dirty="0">
            <a:solidFill>
              <a:schemeClr val="tx1"/>
            </a:solidFill>
          </a:endParaRPr>
        </a:p>
      </dgm:t>
    </dgm:pt>
    <dgm:pt modelId="{6A0622A4-92E1-40C7-AE73-DB9C4BB82299}" type="parTrans" cxnId="{C4F0E87E-BF8E-49E4-A6D8-C4997AC4A25D}">
      <dgm:prSet/>
      <dgm:spPr/>
      <dgm:t>
        <a:bodyPr/>
        <a:lstStyle/>
        <a:p>
          <a:endParaRPr lang="cs-CZ"/>
        </a:p>
      </dgm:t>
    </dgm:pt>
    <dgm:pt modelId="{A08CA888-D8FD-4EC9-91F0-6D78B09E8FAE}" type="sibTrans" cxnId="{C4F0E87E-BF8E-49E4-A6D8-C4997AC4A25D}">
      <dgm:prSet/>
      <dgm:spPr/>
      <dgm:t>
        <a:bodyPr/>
        <a:lstStyle/>
        <a:p>
          <a:endParaRPr lang="cs-CZ"/>
        </a:p>
      </dgm:t>
    </dgm:pt>
    <dgm:pt modelId="{8EC0F1CA-A300-4542-A6E8-97A40B427509}">
      <dgm:prSet phldrT="[Text]" custT="1"/>
      <dgm:spPr/>
      <dgm:t>
        <a:bodyPr/>
        <a:lstStyle/>
        <a:p>
          <a:r>
            <a:rPr lang="cs-CZ" sz="2400" b="1" strike="sngStrike" dirty="0" smtClean="0">
              <a:solidFill>
                <a:schemeClr val="tx1"/>
              </a:solidFill>
            </a:rPr>
            <a:t>Odra</a:t>
          </a:r>
          <a:endParaRPr lang="cs-CZ" sz="2400" b="1" strike="sngStrike" dirty="0">
            <a:solidFill>
              <a:schemeClr val="tx1"/>
            </a:solidFill>
          </a:endParaRPr>
        </a:p>
      </dgm:t>
    </dgm:pt>
    <dgm:pt modelId="{00D1E628-ACCA-47B2-BA4D-349227EC5B13}" type="parTrans" cxnId="{05504A1E-6FDF-494D-B5A5-1BEEA0409AEC}">
      <dgm:prSet/>
      <dgm:spPr/>
      <dgm:t>
        <a:bodyPr/>
        <a:lstStyle/>
        <a:p>
          <a:endParaRPr lang="cs-CZ"/>
        </a:p>
      </dgm:t>
    </dgm:pt>
    <dgm:pt modelId="{21E74576-09BD-4201-BD96-4DF70349CA88}" type="sibTrans" cxnId="{05504A1E-6FDF-494D-B5A5-1BEEA0409AEC}">
      <dgm:prSet/>
      <dgm:spPr/>
      <dgm:t>
        <a:bodyPr/>
        <a:lstStyle/>
        <a:p>
          <a:endParaRPr lang="cs-CZ"/>
        </a:p>
      </dgm:t>
    </dgm:pt>
    <dgm:pt modelId="{09EB0C01-29F9-4C67-B0B7-5AD49F3BF71E}">
      <dgm:prSet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Rozvodí</a:t>
          </a:r>
          <a:endParaRPr lang="cs-CZ" sz="2400" b="1" dirty="0">
            <a:solidFill>
              <a:schemeClr val="tx1"/>
            </a:solidFill>
          </a:endParaRPr>
        </a:p>
      </dgm:t>
    </dgm:pt>
    <dgm:pt modelId="{352601C7-D630-448D-9225-17F35D8FDD13}" type="parTrans" cxnId="{51070D3B-E45D-49CE-878D-1F729A1B6A6F}">
      <dgm:prSet/>
      <dgm:spPr/>
      <dgm:t>
        <a:bodyPr/>
        <a:lstStyle/>
        <a:p>
          <a:endParaRPr lang="cs-CZ"/>
        </a:p>
      </dgm:t>
    </dgm:pt>
    <dgm:pt modelId="{A6B183AD-86ED-4CF2-BE1F-33C48048EB3A}" type="sibTrans" cxnId="{51070D3B-E45D-49CE-878D-1F729A1B6A6F}">
      <dgm:prSet/>
      <dgm:spPr/>
      <dgm:t>
        <a:bodyPr/>
        <a:lstStyle/>
        <a:p>
          <a:endParaRPr lang="cs-CZ"/>
        </a:p>
      </dgm:t>
    </dgm:pt>
    <dgm:pt modelId="{FEEC610C-F06A-4483-859D-8F30A25FBE6B}">
      <dgm:prSet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Severní moře</a:t>
          </a:r>
          <a:endParaRPr lang="cs-CZ" sz="2400" b="1" dirty="0">
            <a:solidFill>
              <a:schemeClr val="tx1"/>
            </a:solidFill>
          </a:endParaRPr>
        </a:p>
      </dgm:t>
    </dgm:pt>
    <dgm:pt modelId="{60F960C2-08E9-43B9-B477-F7342C36A4BC}" type="parTrans" cxnId="{45B31EE8-F47D-4FF0-9D74-F8A682AEA13C}">
      <dgm:prSet/>
      <dgm:spPr/>
      <dgm:t>
        <a:bodyPr/>
        <a:lstStyle/>
        <a:p>
          <a:endParaRPr lang="cs-CZ"/>
        </a:p>
      </dgm:t>
    </dgm:pt>
    <dgm:pt modelId="{89143579-E78B-486F-A541-6F235E5F4FD2}" type="sibTrans" cxnId="{45B31EE8-F47D-4FF0-9D74-F8A682AEA13C}">
      <dgm:prSet/>
      <dgm:spPr/>
      <dgm:t>
        <a:bodyPr/>
        <a:lstStyle/>
        <a:p>
          <a:endParaRPr lang="cs-CZ"/>
        </a:p>
      </dgm:t>
    </dgm:pt>
    <dgm:pt modelId="{73EAF126-3A6D-4603-BA7E-5AD1AE0E8111}">
      <dgm:prSet custT="1"/>
      <dgm:spPr/>
      <dgm:t>
        <a:bodyPr/>
        <a:lstStyle/>
        <a:p>
          <a:r>
            <a:rPr lang="cs-CZ" sz="2400" b="1" strike="noStrike" dirty="0" smtClean="0">
              <a:solidFill>
                <a:schemeClr val="tx1"/>
              </a:solidFill>
            </a:rPr>
            <a:t>Labe</a:t>
          </a:r>
          <a:endParaRPr lang="cs-CZ" sz="2400" b="1" strike="noStrike" dirty="0">
            <a:solidFill>
              <a:schemeClr val="tx1"/>
            </a:solidFill>
          </a:endParaRPr>
        </a:p>
      </dgm:t>
    </dgm:pt>
    <dgm:pt modelId="{CF20B69C-0698-4757-A636-250D294FE928}" type="parTrans" cxnId="{1D4E05D7-615C-4D10-BCC0-3DEF108D1254}">
      <dgm:prSet/>
      <dgm:spPr/>
      <dgm:t>
        <a:bodyPr/>
        <a:lstStyle/>
        <a:p>
          <a:endParaRPr lang="cs-CZ"/>
        </a:p>
      </dgm:t>
    </dgm:pt>
    <dgm:pt modelId="{6AA09102-4A80-4C61-AF2A-C2533D8333F2}" type="sibTrans" cxnId="{1D4E05D7-615C-4D10-BCC0-3DEF108D1254}">
      <dgm:prSet/>
      <dgm:spPr/>
      <dgm:t>
        <a:bodyPr/>
        <a:lstStyle/>
        <a:p>
          <a:endParaRPr lang="cs-CZ"/>
        </a:p>
      </dgm:t>
    </dgm:pt>
    <dgm:pt modelId="{248C394F-E262-4510-8B03-C71722260BC9}">
      <dgm:prSet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Orlice</a:t>
          </a:r>
          <a:endParaRPr lang="cs-CZ" sz="2400" b="1" dirty="0">
            <a:solidFill>
              <a:schemeClr val="tx1"/>
            </a:solidFill>
          </a:endParaRPr>
        </a:p>
      </dgm:t>
    </dgm:pt>
    <dgm:pt modelId="{7E4FC715-3670-4A32-9B49-2344A941EC44}" type="parTrans" cxnId="{031729E3-8442-4A16-B73C-774356DAFBDF}">
      <dgm:prSet/>
      <dgm:spPr/>
      <dgm:t>
        <a:bodyPr/>
        <a:lstStyle/>
        <a:p>
          <a:endParaRPr lang="cs-CZ"/>
        </a:p>
      </dgm:t>
    </dgm:pt>
    <dgm:pt modelId="{5F539A2D-88B0-447E-9698-337738B8F00F}" type="sibTrans" cxnId="{031729E3-8442-4A16-B73C-774356DAFBDF}">
      <dgm:prSet/>
      <dgm:spPr/>
      <dgm:t>
        <a:bodyPr/>
        <a:lstStyle/>
        <a:p>
          <a:endParaRPr lang="cs-CZ"/>
        </a:p>
      </dgm:t>
    </dgm:pt>
    <dgm:pt modelId="{4A8EC3AD-6921-4702-809B-A0D7A52C211B}">
      <dgm:prSet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</a:rPr>
            <a:t>Metuje</a:t>
          </a:r>
          <a:endParaRPr lang="cs-CZ" sz="2400" b="1" dirty="0">
            <a:solidFill>
              <a:schemeClr val="tx1"/>
            </a:solidFill>
          </a:endParaRPr>
        </a:p>
      </dgm:t>
    </dgm:pt>
    <dgm:pt modelId="{110B5A03-1CA7-4095-BCCD-8187B978AD6D}" type="parTrans" cxnId="{A4581975-80F8-4AD2-8F4C-C7CB25E61D19}">
      <dgm:prSet/>
      <dgm:spPr/>
      <dgm:t>
        <a:bodyPr/>
        <a:lstStyle/>
        <a:p>
          <a:endParaRPr lang="cs-CZ"/>
        </a:p>
      </dgm:t>
    </dgm:pt>
    <dgm:pt modelId="{FD8DEF1A-96A8-4421-BD6E-F03257481FCB}" type="sibTrans" cxnId="{A4581975-80F8-4AD2-8F4C-C7CB25E61D19}">
      <dgm:prSet/>
      <dgm:spPr/>
      <dgm:t>
        <a:bodyPr/>
        <a:lstStyle/>
        <a:p>
          <a:endParaRPr lang="cs-CZ"/>
        </a:p>
      </dgm:t>
    </dgm:pt>
    <dgm:pt modelId="{CED3F5AB-7070-4A0F-8198-946A8E4C2D88}" type="pres">
      <dgm:prSet presAssocID="{A2E9463B-3FF3-498D-8C94-6F984C03E24A}" presName="Name0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9A4CEDE6-DCF2-4EEB-9077-92A8C422A178}" type="pres">
      <dgm:prSet presAssocID="{09EB0C01-29F9-4C67-B0B7-5AD49F3BF71E}" presName="hierRoot1" presStyleCnt="0">
        <dgm:presLayoutVars>
          <dgm:hierBranch val="init"/>
        </dgm:presLayoutVars>
      </dgm:prSet>
      <dgm:spPr/>
    </dgm:pt>
    <dgm:pt modelId="{92DE29D2-97A6-4408-A45E-0FC5AC75E9C5}" type="pres">
      <dgm:prSet presAssocID="{09EB0C01-29F9-4C67-B0B7-5AD49F3BF71E}" presName="rootComposite1" presStyleCnt="0"/>
      <dgm:spPr/>
    </dgm:pt>
    <dgm:pt modelId="{999FCF86-DDBF-4FBC-82DB-2B73B95D230A}" type="pres">
      <dgm:prSet presAssocID="{09EB0C01-29F9-4C67-B0B7-5AD49F3BF71E}" presName="rootText1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0983B87-292A-4E35-904D-BED9004429BF}" type="pres">
      <dgm:prSet presAssocID="{09EB0C01-29F9-4C67-B0B7-5AD49F3BF71E}" presName="topArc1" presStyleLbl="parChTrans1D1" presStyleIdx="0" presStyleCnt="14"/>
      <dgm:spPr/>
    </dgm:pt>
    <dgm:pt modelId="{366A9325-47E9-4FE6-B571-4ADE6B6C6045}" type="pres">
      <dgm:prSet presAssocID="{09EB0C01-29F9-4C67-B0B7-5AD49F3BF71E}" presName="bottomArc1" presStyleLbl="parChTrans1D1" presStyleIdx="1" presStyleCnt="14"/>
      <dgm:spPr/>
    </dgm:pt>
    <dgm:pt modelId="{0DF6F481-DF27-4ED2-B139-F43A119B30D0}" type="pres">
      <dgm:prSet presAssocID="{09EB0C01-29F9-4C67-B0B7-5AD49F3BF71E}" presName="topConnNode1" presStyleLbl="node1" presStyleIdx="0" presStyleCnt="0"/>
      <dgm:spPr/>
      <dgm:t>
        <a:bodyPr/>
        <a:lstStyle/>
        <a:p>
          <a:endParaRPr lang="cs-CZ"/>
        </a:p>
      </dgm:t>
    </dgm:pt>
    <dgm:pt modelId="{DF32C2F2-EE87-4C26-B74A-9BCDAA94820D}" type="pres">
      <dgm:prSet presAssocID="{09EB0C01-29F9-4C67-B0B7-5AD49F3BF71E}" presName="hierChild2" presStyleCnt="0"/>
      <dgm:spPr/>
    </dgm:pt>
    <dgm:pt modelId="{3B38EE54-D9A6-4430-A7F1-E3A58D6C5011}" type="pres">
      <dgm:prSet presAssocID="{60F960C2-08E9-43B9-B477-F7342C36A4BC}" presName="Name28" presStyleLbl="parChTrans1D2" presStyleIdx="0" presStyleCnt="2"/>
      <dgm:spPr/>
      <dgm:t>
        <a:bodyPr/>
        <a:lstStyle/>
        <a:p>
          <a:endParaRPr lang="cs-CZ"/>
        </a:p>
      </dgm:t>
    </dgm:pt>
    <dgm:pt modelId="{5330AFA6-8B39-47DD-AEAC-A85982043397}" type="pres">
      <dgm:prSet presAssocID="{FEEC610C-F06A-4483-859D-8F30A25FBE6B}" presName="hierRoot2" presStyleCnt="0">
        <dgm:presLayoutVars>
          <dgm:hierBranch val="l"/>
        </dgm:presLayoutVars>
      </dgm:prSet>
      <dgm:spPr/>
    </dgm:pt>
    <dgm:pt modelId="{286D99F0-2273-4ACC-A392-E8F5F74C770B}" type="pres">
      <dgm:prSet presAssocID="{FEEC610C-F06A-4483-859D-8F30A25FBE6B}" presName="rootComposite2" presStyleCnt="0"/>
      <dgm:spPr/>
    </dgm:pt>
    <dgm:pt modelId="{7CB12D9C-02C3-4F3B-A52D-B95F7B6B8282}" type="pres">
      <dgm:prSet presAssocID="{FEEC610C-F06A-4483-859D-8F30A25FBE6B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2927B52-9A73-42C0-A424-425EFAF2BEC5}" type="pres">
      <dgm:prSet presAssocID="{FEEC610C-F06A-4483-859D-8F30A25FBE6B}" presName="topArc2" presStyleLbl="parChTrans1D1" presStyleIdx="2" presStyleCnt="14"/>
      <dgm:spPr/>
    </dgm:pt>
    <dgm:pt modelId="{35A743E2-AFC4-4E6F-AA0E-21433F9D9054}" type="pres">
      <dgm:prSet presAssocID="{FEEC610C-F06A-4483-859D-8F30A25FBE6B}" presName="bottomArc2" presStyleLbl="parChTrans1D1" presStyleIdx="3" presStyleCnt="14"/>
      <dgm:spPr/>
    </dgm:pt>
    <dgm:pt modelId="{4045EF16-4A72-4564-AD86-CAFAB85BE3C8}" type="pres">
      <dgm:prSet presAssocID="{FEEC610C-F06A-4483-859D-8F30A25FBE6B}" presName="topConnNode2" presStyleLbl="node2" presStyleIdx="0" presStyleCnt="0"/>
      <dgm:spPr/>
      <dgm:t>
        <a:bodyPr/>
        <a:lstStyle/>
        <a:p>
          <a:endParaRPr lang="cs-CZ"/>
        </a:p>
      </dgm:t>
    </dgm:pt>
    <dgm:pt modelId="{95942AB2-9DC9-4CC6-A695-D0E5E7F040A7}" type="pres">
      <dgm:prSet presAssocID="{FEEC610C-F06A-4483-859D-8F30A25FBE6B}" presName="hierChild4" presStyleCnt="0"/>
      <dgm:spPr/>
    </dgm:pt>
    <dgm:pt modelId="{62548C09-BA72-4F9C-9553-B7AAD60DDD40}" type="pres">
      <dgm:prSet presAssocID="{CF20B69C-0698-4757-A636-250D294FE928}" presName="Name28" presStyleLbl="parChTrans1D3" presStyleIdx="0" presStyleCnt="4"/>
      <dgm:spPr/>
      <dgm:t>
        <a:bodyPr/>
        <a:lstStyle/>
        <a:p>
          <a:endParaRPr lang="cs-CZ"/>
        </a:p>
      </dgm:t>
    </dgm:pt>
    <dgm:pt modelId="{126672BA-DD4F-4AFF-A518-46EE6433D938}" type="pres">
      <dgm:prSet presAssocID="{73EAF126-3A6D-4603-BA7E-5AD1AE0E8111}" presName="hierRoot2" presStyleCnt="0">
        <dgm:presLayoutVars>
          <dgm:hierBranch val="l"/>
        </dgm:presLayoutVars>
      </dgm:prSet>
      <dgm:spPr/>
    </dgm:pt>
    <dgm:pt modelId="{CB25C65D-E011-47B0-92A5-E2B8858C9B69}" type="pres">
      <dgm:prSet presAssocID="{73EAF126-3A6D-4603-BA7E-5AD1AE0E8111}" presName="rootComposite2" presStyleCnt="0"/>
      <dgm:spPr/>
    </dgm:pt>
    <dgm:pt modelId="{58692EAB-4550-4CEE-8C5D-114C57ACC3C2}" type="pres">
      <dgm:prSet presAssocID="{73EAF126-3A6D-4603-BA7E-5AD1AE0E8111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FD1B44E-AE2D-416E-AD27-703D021B51CF}" type="pres">
      <dgm:prSet presAssocID="{73EAF126-3A6D-4603-BA7E-5AD1AE0E8111}" presName="topArc2" presStyleLbl="parChTrans1D1" presStyleIdx="4" presStyleCnt="14"/>
      <dgm:spPr/>
    </dgm:pt>
    <dgm:pt modelId="{9199304B-ACB1-46F9-B06D-FC23AF2F8880}" type="pres">
      <dgm:prSet presAssocID="{73EAF126-3A6D-4603-BA7E-5AD1AE0E8111}" presName="bottomArc2" presStyleLbl="parChTrans1D1" presStyleIdx="5" presStyleCnt="14"/>
      <dgm:spPr/>
    </dgm:pt>
    <dgm:pt modelId="{E799D085-7B2B-49C6-A68E-C5E2FDAF774A}" type="pres">
      <dgm:prSet presAssocID="{73EAF126-3A6D-4603-BA7E-5AD1AE0E8111}" presName="topConnNode2" presStyleLbl="node3" presStyleIdx="0" presStyleCnt="0"/>
      <dgm:spPr/>
      <dgm:t>
        <a:bodyPr/>
        <a:lstStyle/>
        <a:p>
          <a:endParaRPr lang="cs-CZ"/>
        </a:p>
      </dgm:t>
    </dgm:pt>
    <dgm:pt modelId="{C6A5B3FF-BE7A-4A3F-935A-5CE001819E04}" type="pres">
      <dgm:prSet presAssocID="{73EAF126-3A6D-4603-BA7E-5AD1AE0E8111}" presName="hierChild4" presStyleCnt="0"/>
      <dgm:spPr/>
    </dgm:pt>
    <dgm:pt modelId="{DF860382-00D1-4A01-AD1A-F97F9E95C70C}" type="pres">
      <dgm:prSet presAssocID="{73EAF126-3A6D-4603-BA7E-5AD1AE0E8111}" presName="hierChild5" presStyleCnt="0"/>
      <dgm:spPr/>
    </dgm:pt>
    <dgm:pt modelId="{88D333E9-007E-414E-9CB4-26E1E7A8E73B}" type="pres">
      <dgm:prSet presAssocID="{7E4FC715-3670-4A32-9B49-2344A941EC44}" presName="Name28" presStyleLbl="parChTrans1D3" presStyleIdx="1" presStyleCnt="4"/>
      <dgm:spPr/>
      <dgm:t>
        <a:bodyPr/>
        <a:lstStyle/>
        <a:p>
          <a:endParaRPr lang="cs-CZ"/>
        </a:p>
      </dgm:t>
    </dgm:pt>
    <dgm:pt modelId="{D0A0CC87-71B6-4E6A-AFD1-86259651E8C6}" type="pres">
      <dgm:prSet presAssocID="{248C394F-E262-4510-8B03-C71722260BC9}" presName="hierRoot2" presStyleCnt="0">
        <dgm:presLayoutVars>
          <dgm:hierBranch val="init"/>
        </dgm:presLayoutVars>
      </dgm:prSet>
      <dgm:spPr/>
    </dgm:pt>
    <dgm:pt modelId="{86EFF4A9-0605-4B7D-A893-D7A149042432}" type="pres">
      <dgm:prSet presAssocID="{248C394F-E262-4510-8B03-C71722260BC9}" presName="rootComposite2" presStyleCnt="0"/>
      <dgm:spPr/>
    </dgm:pt>
    <dgm:pt modelId="{75CAC727-77AD-49C0-AF3E-CAEF8923A503}" type="pres">
      <dgm:prSet presAssocID="{248C394F-E262-4510-8B03-C71722260BC9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8EF7E92-3EC3-4451-8A88-062D3AB25931}" type="pres">
      <dgm:prSet presAssocID="{248C394F-E262-4510-8B03-C71722260BC9}" presName="topArc2" presStyleLbl="parChTrans1D1" presStyleIdx="6" presStyleCnt="14"/>
      <dgm:spPr/>
    </dgm:pt>
    <dgm:pt modelId="{8622A3CF-B5F1-4DE9-A74D-EC358E39E9D3}" type="pres">
      <dgm:prSet presAssocID="{248C394F-E262-4510-8B03-C71722260BC9}" presName="bottomArc2" presStyleLbl="parChTrans1D1" presStyleIdx="7" presStyleCnt="14"/>
      <dgm:spPr/>
    </dgm:pt>
    <dgm:pt modelId="{BF4D3150-AA47-45E2-93B6-14F84D2A4B96}" type="pres">
      <dgm:prSet presAssocID="{248C394F-E262-4510-8B03-C71722260BC9}" presName="topConnNode2" presStyleLbl="node3" presStyleIdx="0" presStyleCnt="0"/>
      <dgm:spPr/>
      <dgm:t>
        <a:bodyPr/>
        <a:lstStyle/>
        <a:p>
          <a:endParaRPr lang="cs-CZ"/>
        </a:p>
      </dgm:t>
    </dgm:pt>
    <dgm:pt modelId="{8CC4D3E8-BA92-40D6-BFD8-6E2314B9B27D}" type="pres">
      <dgm:prSet presAssocID="{248C394F-E262-4510-8B03-C71722260BC9}" presName="hierChild4" presStyleCnt="0"/>
      <dgm:spPr/>
    </dgm:pt>
    <dgm:pt modelId="{8F6AE56D-0976-4323-AF61-1394135BB6C9}" type="pres">
      <dgm:prSet presAssocID="{248C394F-E262-4510-8B03-C71722260BC9}" presName="hierChild5" presStyleCnt="0"/>
      <dgm:spPr/>
    </dgm:pt>
    <dgm:pt modelId="{634040D8-CD5A-4215-9DBC-ED238E7E213F}" type="pres">
      <dgm:prSet presAssocID="{110B5A03-1CA7-4095-BCCD-8187B978AD6D}" presName="Name28" presStyleLbl="parChTrans1D3" presStyleIdx="2" presStyleCnt="4"/>
      <dgm:spPr/>
      <dgm:t>
        <a:bodyPr/>
        <a:lstStyle/>
        <a:p>
          <a:endParaRPr lang="cs-CZ"/>
        </a:p>
      </dgm:t>
    </dgm:pt>
    <dgm:pt modelId="{61022F64-146F-44A2-8213-E395CFBFA97C}" type="pres">
      <dgm:prSet presAssocID="{4A8EC3AD-6921-4702-809B-A0D7A52C211B}" presName="hierRoot2" presStyleCnt="0">
        <dgm:presLayoutVars>
          <dgm:hierBranch val="init"/>
        </dgm:presLayoutVars>
      </dgm:prSet>
      <dgm:spPr/>
    </dgm:pt>
    <dgm:pt modelId="{2DABD5DE-D611-49EA-A564-73BE9B6829B3}" type="pres">
      <dgm:prSet presAssocID="{4A8EC3AD-6921-4702-809B-A0D7A52C211B}" presName="rootComposite2" presStyleCnt="0"/>
      <dgm:spPr/>
    </dgm:pt>
    <dgm:pt modelId="{AFD6AF2F-0BC7-4EF1-A52D-2DA18935C045}" type="pres">
      <dgm:prSet presAssocID="{4A8EC3AD-6921-4702-809B-A0D7A52C211B}" presName="rootText2" presStyleLbl="alignAcc1" presStyleIdx="0" presStyleCnt="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B082F69-5C0C-419C-AC1B-32983E5B8FE0}" type="pres">
      <dgm:prSet presAssocID="{4A8EC3AD-6921-4702-809B-A0D7A52C211B}" presName="topArc2" presStyleLbl="parChTrans1D1" presStyleIdx="8" presStyleCnt="14"/>
      <dgm:spPr/>
    </dgm:pt>
    <dgm:pt modelId="{99DE62B0-ED4E-41DD-8454-DD5BB5FFD2BC}" type="pres">
      <dgm:prSet presAssocID="{4A8EC3AD-6921-4702-809B-A0D7A52C211B}" presName="bottomArc2" presStyleLbl="parChTrans1D1" presStyleIdx="9" presStyleCnt="14"/>
      <dgm:spPr/>
    </dgm:pt>
    <dgm:pt modelId="{238D0CA1-13BE-4D2A-9113-9210490FD9C8}" type="pres">
      <dgm:prSet presAssocID="{4A8EC3AD-6921-4702-809B-A0D7A52C211B}" presName="topConnNode2" presStyleLbl="node3" presStyleIdx="0" presStyleCnt="0"/>
      <dgm:spPr/>
      <dgm:t>
        <a:bodyPr/>
        <a:lstStyle/>
        <a:p>
          <a:endParaRPr lang="cs-CZ"/>
        </a:p>
      </dgm:t>
    </dgm:pt>
    <dgm:pt modelId="{D457A8B7-6682-4C8F-B6FB-CA1D50F33B89}" type="pres">
      <dgm:prSet presAssocID="{4A8EC3AD-6921-4702-809B-A0D7A52C211B}" presName="hierChild4" presStyleCnt="0"/>
      <dgm:spPr/>
    </dgm:pt>
    <dgm:pt modelId="{B49415E1-AE1E-4E08-8CA0-79F965474302}" type="pres">
      <dgm:prSet presAssocID="{4A8EC3AD-6921-4702-809B-A0D7A52C211B}" presName="hierChild5" presStyleCnt="0"/>
      <dgm:spPr/>
    </dgm:pt>
    <dgm:pt modelId="{1C648EB3-AC26-482E-81FC-D031E8EEBD8B}" type="pres">
      <dgm:prSet presAssocID="{FEEC610C-F06A-4483-859D-8F30A25FBE6B}" presName="hierChild5" presStyleCnt="0"/>
      <dgm:spPr/>
    </dgm:pt>
    <dgm:pt modelId="{BFC76B70-BE57-4AD6-8B6D-F5D64000DF8C}" type="pres">
      <dgm:prSet presAssocID="{6A0622A4-92E1-40C7-AE73-DB9C4BB82299}" presName="Name28" presStyleLbl="parChTrans1D2" presStyleIdx="1" presStyleCnt="2"/>
      <dgm:spPr/>
      <dgm:t>
        <a:bodyPr/>
        <a:lstStyle/>
        <a:p>
          <a:endParaRPr lang="cs-CZ"/>
        </a:p>
      </dgm:t>
    </dgm:pt>
    <dgm:pt modelId="{CF1723BA-7EA3-41DA-94F1-FDE728EE9042}" type="pres">
      <dgm:prSet presAssocID="{9FFBB0EE-2E2E-41C8-9D9C-A93A1286F679}" presName="hierRoot2" presStyleCnt="0">
        <dgm:presLayoutVars>
          <dgm:hierBranch val="init"/>
        </dgm:presLayoutVars>
      </dgm:prSet>
      <dgm:spPr/>
    </dgm:pt>
    <dgm:pt modelId="{305990AD-0632-421E-B8C7-0EA29F49C632}" type="pres">
      <dgm:prSet presAssocID="{9FFBB0EE-2E2E-41C8-9D9C-A93A1286F679}" presName="rootComposite2" presStyleCnt="0"/>
      <dgm:spPr/>
    </dgm:pt>
    <dgm:pt modelId="{BF6C0EFE-A59B-479B-ABC2-2D6D7886E984}" type="pres">
      <dgm:prSet presAssocID="{9FFBB0EE-2E2E-41C8-9D9C-A93A1286F679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A475250-953B-430E-8D85-63CFF717E4FE}" type="pres">
      <dgm:prSet presAssocID="{9FFBB0EE-2E2E-41C8-9D9C-A93A1286F679}" presName="topArc2" presStyleLbl="parChTrans1D1" presStyleIdx="10" presStyleCnt="14"/>
      <dgm:spPr/>
    </dgm:pt>
    <dgm:pt modelId="{5AB2DA3D-7FB6-438F-B6E1-E63A73EBA38D}" type="pres">
      <dgm:prSet presAssocID="{9FFBB0EE-2E2E-41C8-9D9C-A93A1286F679}" presName="bottomArc2" presStyleLbl="parChTrans1D1" presStyleIdx="11" presStyleCnt="14"/>
      <dgm:spPr/>
    </dgm:pt>
    <dgm:pt modelId="{842C778C-3257-4086-91DF-917C77253995}" type="pres">
      <dgm:prSet presAssocID="{9FFBB0EE-2E2E-41C8-9D9C-A93A1286F679}" presName="topConnNode2" presStyleLbl="node2" presStyleIdx="0" presStyleCnt="0"/>
      <dgm:spPr/>
      <dgm:t>
        <a:bodyPr/>
        <a:lstStyle/>
        <a:p>
          <a:endParaRPr lang="cs-CZ"/>
        </a:p>
      </dgm:t>
    </dgm:pt>
    <dgm:pt modelId="{A8AD26CC-544B-4023-91B3-8A39CBF9E47D}" type="pres">
      <dgm:prSet presAssocID="{9FFBB0EE-2E2E-41C8-9D9C-A93A1286F679}" presName="hierChild4" presStyleCnt="0"/>
      <dgm:spPr/>
    </dgm:pt>
    <dgm:pt modelId="{1F0F9958-9637-43FC-8D55-206E90094C8C}" type="pres">
      <dgm:prSet presAssocID="{00D1E628-ACCA-47B2-BA4D-349227EC5B13}" presName="Name28" presStyleLbl="parChTrans1D3" presStyleIdx="3" presStyleCnt="4"/>
      <dgm:spPr/>
      <dgm:t>
        <a:bodyPr/>
        <a:lstStyle/>
        <a:p>
          <a:endParaRPr lang="cs-CZ"/>
        </a:p>
      </dgm:t>
    </dgm:pt>
    <dgm:pt modelId="{F2DBD1B9-463C-4525-A389-3CDC160D8BCA}" type="pres">
      <dgm:prSet presAssocID="{8EC0F1CA-A300-4542-A6E8-97A40B427509}" presName="hierRoot2" presStyleCnt="0">
        <dgm:presLayoutVars>
          <dgm:hierBranch val="init"/>
        </dgm:presLayoutVars>
      </dgm:prSet>
      <dgm:spPr/>
    </dgm:pt>
    <dgm:pt modelId="{2D21E455-6DEE-40E2-B771-A947776AD613}" type="pres">
      <dgm:prSet presAssocID="{8EC0F1CA-A300-4542-A6E8-97A40B427509}" presName="rootComposite2" presStyleCnt="0"/>
      <dgm:spPr/>
    </dgm:pt>
    <dgm:pt modelId="{000DE7CB-BA35-437D-838C-C61D2EBC5988}" type="pres">
      <dgm:prSet presAssocID="{8EC0F1CA-A300-4542-A6E8-97A40B427509}" presName="rootText2" presStyleLbl="alignAcc1" presStyleIdx="0" presStyleCnt="0" custScaleX="133100" custLinFactNeighborX="108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B9678771-C0AF-4FA4-83E4-9191E3B882DC}" type="pres">
      <dgm:prSet presAssocID="{8EC0F1CA-A300-4542-A6E8-97A40B427509}" presName="topArc2" presStyleLbl="parChTrans1D1" presStyleIdx="12" presStyleCnt="14"/>
      <dgm:spPr/>
    </dgm:pt>
    <dgm:pt modelId="{F50D76EA-7E70-4C5E-8A26-09CD0450C378}" type="pres">
      <dgm:prSet presAssocID="{8EC0F1CA-A300-4542-A6E8-97A40B427509}" presName="bottomArc2" presStyleLbl="parChTrans1D1" presStyleIdx="13" presStyleCnt="14"/>
      <dgm:spPr/>
    </dgm:pt>
    <dgm:pt modelId="{E708E6EC-C6DE-4573-90CE-D12EAA1B9229}" type="pres">
      <dgm:prSet presAssocID="{8EC0F1CA-A300-4542-A6E8-97A40B427509}" presName="topConnNode2" presStyleLbl="node3" presStyleIdx="0" presStyleCnt="0"/>
      <dgm:spPr/>
      <dgm:t>
        <a:bodyPr/>
        <a:lstStyle/>
        <a:p>
          <a:endParaRPr lang="cs-CZ"/>
        </a:p>
      </dgm:t>
    </dgm:pt>
    <dgm:pt modelId="{548A41C5-1CAF-4648-A6E6-0C0610E29BE3}" type="pres">
      <dgm:prSet presAssocID="{8EC0F1CA-A300-4542-A6E8-97A40B427509}" presName="hierChild4" presStyleCnt="0"/>
      <dgm:spPr/>
    </dgm:pt>
    <dgm:pt modelId="{87750FB6-6C68-42D3-8870-D8311693845C}" type="pres">
      <dgm:prSet presAssocID="{8EC0F1CA-A300-4542-A6E8-97A40B427509}" presName="hierChild5" presStyleCnt="0"/>
      <dgm:spPr/>
    </dgm:pt>
    <dgm:pt modelId="{7769AE20-4B62-4A6A-A80C-C5D3C8E01B62}" type="pres">
      <dgm:prSet presAssocID="{9FFBB0EE-2E2E-41C8-9D9C-A93A1286F679}" presName="hierChild5" presStyleCnt="0"/>
      <dgm:spPr/>
    </dgm:pt>
    <dgm:pt modelId="{DEC56EC7-8561-472D-B937-C1F01B0EA411}" type="pres">
      <dgm:prSet presAssocID="{09EB0C01-29F9-4C67-B0B7-5AD49F3BF71E}" presName="hierChild3" presStyleCnt="0"/>
      <dgm:spPr/>
    </dgm:pt>
  </dgm:ptLst>
  <dgm:cxnLst>
    <dgm:cxn modelId="{E41195F2-94DD-48CE-A5D1-24D579C41C93}" type="presOf" srcId="{09EB0C01-29F9-4C67-B0B7-5AD49F3BF71E}" destId="{0DF6F481-DF27-4ED2-B139-F43A119B30D0}" srcOrd="1" destOrd="0" presId="urn:microsoft.com/office/officeart/2008/layout/HalfCircleOrganizationChart"/>
    <dgm:cxn modelId="{0F2DAF68-DDAD-4EAE-9F92-AA6DE43AF646}" type="presOf" srcId="{4A8EC3AD-6921-4702-809B-A0D7A52C211B}" destId="{AFD6AF2F-0BC7-4EF1-A52D-2DA18935C045}" srcOrd="0" destOrd="0" presId="urn:microsoft.com/office/officeart/2008/layout/HalfCircleOrganizationChart"/>
    <dgm:cxn modelId="{C8FE8E3F-B61F-4C29-B3DB-729F5C87DACA}" type="presOf" srcId="{CF20B69C-0698-4757-A636-250D294FE928}" destId="{62548C09-BA72-4F9C-9553-B7AAD60DDD40}" srcOrd="0" destOrd="0" presId="urn:microsoft.com/office/officeart/2008/layout/HalfCircleOrganizationChart"/>
    <dgm:cxn modelId="{1D4E05D7-615C-4D10-BCC0-3DEF108D1254}" srcId="{FEEC610C-F06A-4483-859D-8F30A25FBE6B}" destId="{73EAF126-3A6D-4603-BA7E-5AD1AE0E8111}" srcOrd="0" destOrd="0" parTransId="{CF20B69C-0698-4757-A636-250D294FE928}" sibTransId="{6AA09102-4A80-4C61-AF2A-C2533D8333F2}"/>
    <dgm:cxn modelId="{7FC454FA-6D9C-4EF3-8C4E-343321A885EB}" type="presOf" srcId="{110B5A03-1CA7-4095-BCCD-8187B978AD6D}" destId="{634040D8-CD5A-4215-9DBC-ED238E7E213F}" srcOrd="0" destOrd="0" presId="urn:microsoft.com/office/officeart/2008/layout/HalfCircleOrganizationChart"/>
    <dgm:cxn modelId="{11F82AFC-68A4-440C-95F1-5F8705AECE4B}" type="presOf" srcId="{8EC0F1CA-A300-4542-A6E8-97A40B427509}" destId="{E708E6EC-C6DE-4573-90CE-D12EAA1B9229}" srcOrd="1" destOrd="0" presId="urn:microsoft.com/office/officeart/2008/layout/HalfCircleOrganizationChart"/>
    <dgm:cxn modelId="{381A5752-FC2B-4BA6-83AA-27708E96764D}" type="presOf" srcId="{00D1E628-ACCA-47B2-BA4D-349227EC5B13}" destId="{1F0F9958-9637-43FC-8D55-206E90094C8C}" srcOrd="0" destOrd="0" presId="urn:microsoft.com/office/officeart/2008/layout/HalfCircleOrganizationChart"/>
    <dgm:cxn modelId="{62189190-9422-49B5-A2AD-01A61AC2A8FC}" type="presOf" srcId="{FEEC610C-F06A-4483-859D-8F30A25FBE6B}" destId="{4045EF16-4A72-4564-AD86-CAFAB85BE3C8}" srcOrd="1" destOrd="0" presId="urn:microsoft.com/office/officeart/2008/layout/HalfCircleOrganizationChart"/>
    <dgm:cxn modelId="{1164DDE6-79AB-4633-80BF-DC12B1B37AE6}" type="presOf" srcId="{4A8EC3AD-6921-4702-809B-A0D7A52C211B}" destId="{238D0CA1-13BE-4D2A-9113-9210490FD9C8}" srcOrd="1" destOrd="0" presId="urn:microsoft.com/office/officeart/2008/layout/HalfCircleOrganizationChart"/>
    <dgm:cxn modelId="{B2CF0494-1939-4D34-85E7-B09DBB9297E8}" type="presOf" srcId="{248C394F-E262-4510-8B03-C71722260BC9}" destId="{BF4D3150-AA47-45E2-93B6-14F84D2A4B96}" srcOrd="1" destOrd="0" presId="urn:microsoft.com/office/officeart/2008/layout/HalfCircleOrganizationChart"/>
    <dgm:cxn modelId="{45B31EE8-F47D-4FF0-9D74-F8A682AEA13C}" srcId="{09EB0C01-29F9-4C67-B0B7-5AD49F3BF71E}" destId="{FEEC610C-F06A-4483-859D-8F30A25FBE6B}" srcOrd="0" destOrd="0" parTransId="{60F960C2-08E9-43B9-B477-F7342C36A4BC}" sibTransId="{89143579-E78B-486F-A541-6F235E5F4FD2}"/>
    <dgm:cxn modelId="{3DFDC505-2447-446B-8D47-BEBFCE5E7FD0}" type="presOf" srcId="{9FFBB0EE-2E2E-41C8-9D9C-A93A1286F679}" destId="{BF6C0EFE-A59B-479B-ABC2-2D6D7886E984}" srcOrd="0" destOrd="0" presId="urn:microsoft.com/office/officeart/2008/layout/HalfCircleOrganizationChart"/>
    <dgm:cxn modelId="{51070D3B-E45D-49CE-878D-1F729A1B6A6F}" srcId="{A2E9463B-3FF3-498D-8C94-6F984C03E24A}" destId="{09EB0C01-29F9-4C67-B0B7-5AD49F3BF71E}" srcOrd="0" destOrd="0" parTransId="{352601C7-D630-448D-9225-17F35D8FDD13}" sibTransId="{A6B183AD-86ED-4CF2-BE1F-33C48048EB3A}"/>
    <dgm:cxn modelId="{C4F0E87E-BF8E-49E4-A6D8-C4997AC4A25D}" srcId="{09EB0C01-29F9-4C67-B0B7-5AD49F3BF71E}" destId="{9FFBB0EE-2E2E-41C8-9D9C-A93A1286F679}" srcOrd="1" destOrd="0" parTransId="{6A0622A4-92E1-40C7-AE73-DB9C4BB82299}" sibTransId="{A08CA888-D8FD-4EC9-91F0-6D78B09E8FAE}"/>
    <dgm:cxn modelId="{284084DE-2417-41D3-B7F0-A34231751C6F}" type="presOf" srcId="{9FFBB0EE-2E2E-41C8-9D9C-A93A1286F679}" destId="{842C778C-3257-4086-91DF-917C77253995}" srcOrd="1" destOrd="0" presId="urn:microsoft.com/office/officeart/2008/layout/HalfCircleOrganizationChart"/>
    <dgm:cxn modelId="{3479D79D-ED4D-465E-95AB-5E20F25E4C38}" type="presOf" srcId="{09EB0C01-29F9-4C67-B0B7-5AD49F3BF71E}" destId="{999FCF86-DDBF-4FBC-82DB-2B73B95D230A}" srcOrd="0" destOrd="0" presId="urn:microsoft.com/office/officeart/2008/layout/HalfCircleOrganizationChart"/>
    <dgm:cxn modelId="{47E64662-EB31-4514-B825-36B49643DAA7}" type="presOf" srcId="{FEEC610C-F06A-4483-859D-8F30A25FBE6B}" destId="{7CB12D9C-02C3-4F3B-A52D-B95F7B6B8282}" srcOrd="0" destOrd="0" presId="urn:microsoft.com/office/officeart/2008/layout/HalfCircleOrganizationChart"/>
    <dgm:cxn modelId="{73E6E9E2-E6C7-48DA-A432-B892F276E88D}" type="presOf" srcId="{A2E9463B-3FF3-498D-8C94-6F984C03E24A}" destId="{CED3F5AB-7070-4A0F-8198-946A8E4C2D88}" srcOrd="0" destOrd="0" presId="urn:microsoft.com/office/officeart/2008/layout/HalfCircleOrganizationChart"/>
    <dgm:cxn modelId="{4D2EDEA6-3588-45BE-BFC9-34AB6267DF3F}" type="presOf" srcId="{7E4FC715-3670-4A32-9B49-2344A941EC44}" destId="{88D333E9-007E-414E-9CB4-26E1E7A8E73B}" srcOrd="0" destOrd="0" presId="urn:microsoft.com/office/officeart/2008/layout/HalfCircleOrganizationChart"/>
    <dgm:cxn modelId="{6C13D428-335E-4DCD-8490-F1D2B0E1928B}" type="presOf" srcId="{73EAF126-3A6D-4603-BA7E-5AD1AE0E8111}" destId="{E799D085-7B2B-49C6-A68E-C5E2FDAF774A}" srcOrd="1" destOrd="0" presId="urn:microsoft.com/office/officeart/2008/layout/HalfCircleOrganizationChart"/>
    <dgm:cxn modelId="{4171ACEE-078F-4258-B5E3-0580ABD20C76}" type="presOf" srcId="{60F960C2-08E9-43B9-B477-F7342C36A4BC}" destId="{3B38EE54-D9A6-4430-A7F1-E3A58D6C5011}" srcOrd="0" destOrd="0" presId="urn:microsoft.com/office/officeart/2008/layout/HalfCircleOrganizationChart"/>
    <dgm:cxn modelId="{6DD375ED-36A8-4556-BC43-AA7CBFC24E94}" type="presOf" srcId="{73EAF126-3A6D-4603-BA7E-5AD1AE0E8111}" destId="{58692EAB-4550-4CEE-8C5D-114C57ACC3C2}" srcOrd="0" destOrd="0" presId="urn:microsoft.com/office/officeart/2008/layout/HalfCircleOrganizationChart"/>
    <dgm:cxn modelId="{7F6FCCBB-49D3-412A-B27F-1697C623F0BF}" type="presOf" srcId="{6A0622A4-92E1-40C7-AE73-DB9C4BB82299}" destId="{BFC76B70-BE57-4AD6-8B6D-F5D64000DF8C}" srcOrd="0" destOrd="0" presId="urn:microsoft.com/office/officeart/2008/layout/HalfCircleOrganizationChart"/>
    <dgm:cxn modelId="{A4581975-80F8-4AD2-8F4C-C7CB25E61D19}" srcId="{FEEC610C-F06A-4483-859D-8F30A25FBE6B}" destId="{4A8EC3AD-6921-4702-809B-A0D7A52C211B}" srcOrd="2" destOrd="0" parTransId="{110B5A03-1CA7-4095-BCCD-8187B978AD6D}" sibTransId="{FD8DEF1A-96A8-4421-BD6E-F03257481FCB}"/>
    <dgm:cxn modelId="{07361F0E-CE52-43E6-969B-9C9360EBA56E}" type="presOf" srcId="{248C394F-E262-4510-8B03-C71722260BC9}" destId="{75CAC727-77AD-49C0-AF3E-CAEF8923A503}" srcOrd="0" destOrd="0" presId="urn:microsoft.com/office/officeart/2008/layout/HalfCircleOrganizationChart"/>
    <dgm:cxn modelId="{619A2E9B-D935-4740-A5E5-8113E641A5C1}" type="presOf" srcId="{8EC0F1CA-A300-4542-A6E8-97A40B427509}" destId="{000DE7CB-BA35-437D-838C-C61D2EBC5988}" srcOrd="0" destOrd="0" presId="urn:microsoft.com/office/officeart/2008/layout/HalfCircleOrganizationChart"/>
    <dgm:cxn modelId="{05504A1E-6FDF-494D-B5A5-1BEEA0409AEC}" srcId="{9FFBB0EE-2E2E-41C8-9D9C-A93A1286F679}" destId="{8EC0F1CA-A300-4542-A6E8-97A40B427509}" srcOrd="0" destOrd="0" parTransId="{00D1E628-ACCA-47B2-BA4D-349227EC5B13}" sibTransId="{21E74576-09BD-4201-BD96-4DF70349CA88}"/>
    <dgm:cxn modelId="{031729E3-8442-4A16-B73C-774356DAFBDF}" srcId="{FEEC610C-F06A-4483-859D-8F30A25FBE6B}" destId="{248C394F-E262-4510-8B03-C71722260BC9}" srcOrd="1" destOrd="0" parTransId="{7E4FC715-3670-4A32-9B49-2344A941EC44}" sibTransId="{5F539A2D-88B0-447E-9698-337738B8F00F}"/>
    <dgm:cxn modelId="{A18D0AE9-CEBF-44EB-A50D-3E86C84D7FCF}" type="presParOf" srcId="{CED3F5AB-7070-4A0F-8198-946A8E4C2D88}" destId="{9A4CEDE6-DCF2-4EEB-9077-92A8C422A178}" srcOrd="0" destOrd="0" presId="urn:microsoft.com/office/officeart/2008/layout/HalfCircleOrganizationChart"/>
    <dgm:cxn modelId="{9C63591E-6C67-44FB-B024-B54597301FC5}" type="presParOf" srcId="{9A4CEDE6-DCF2-4EEB-9077-92A8C422A178}" destId="{92DE29D2-97A6-4408-A45E-0FC5AC75E9C5}" srcOrd="0" destOrd="0" presId="urn:microsoft.com/office/officeart/2008/layout/HalfCircleOrganizationChart"/>
    <dgm:cxn modelId="{682BC9C8-F13C-4D0B-BBC3-1670CB8BD32B}" type="presParOf" srcId="{92DE29D2-97A6-4408-A45E-0FC5AC75E9C5}" destId="{999FCF86-DDBF-4FBC-82DB-2B73B95D230A}" srcOrd="0" destOrd="0" presId="urn:microsoft.com/office/officeart/2008/layout/HalfCircleOrganizationChart"/>
    <dgm:cxn modelId="{3E7E8BDA-B170-4DE7-BD01-932ABA0CBF95}" type="presParOf" srcId="{92DE29D2-97A6-4408-A45E-0FC5AC75E9C5}" destId="{D0983B87-292A-4E35-904D-BED9004429BF}" srcOrd="1" destOrd="0" presId="urn:microsoft.com/office/officeart/2008/layout/HalfCircleOrganizationChart"/>
    <dgm:cxn modelId="{052662FE-0654-4FAF-BBF9-494880B0C425}" type="presParOf" srcId="{92DE29D2-97A6-4408-A45E-0FC5AC75E9C5}" destId="{366A9325-47E9-4FE6-B571-4ADE6B6C6045}" srcOrd="2" destOrd="0" presId="urn:microsoft.com/office/officeart/2008/layout/HalfCircleOrganizationChart"/>
    <dgm:cxn modelId="{B130BB16-98BD-44FE-ACCC-31A08B9CF7CB}" type="presParOf" srcId="{92DE29D2-97A6-4408-A45E-0FC5AC75E9C5}" destId="{0DF6F481-DF27-4ED2-B139-F43A119B30D0}" srcOrd="3" destOrd="0" presId="urn:microsoft.com/office/officeart/2008/layout/HalfCircleOrganizationChart"/>
    <dgm:cxn modelId="{F3DBAEF0-9EC3-4438-97F9-D72BACA500ED}" type="presParOf" srcId="{9A4CEDE6-DCF2-4EEB-9077-92A8C422A178}" destId="{DF32C2F2-EE87-4C26-B74A-9BCDAA94820D}" srcOrd="1" destOrd="0" presId="urn:microsoft.com/office/officeart/2008/layout/HalfCircleOrganizationChart"/>
    <dgm:cxn modelId="{F95D3708-737D-48BF-9FFA-22C12672CEFB}" type="presParOf" srcId="{DF32C2F2-EE87-4C26-B74A-9BCDAA94820D}" destId="{3B38EE54-D9A6-4430-A7F1-E3A58D6C5011}" srcOrd="0" destOrd="0" presId="urn:microsoft.com/office/officeart/2008/layout/HalfCircleOrganizationChart"/>
    <dgm:cxn modelId="{29787BE0-DE96-49EC-8929-B7D83716375E}" type="presParOf" srcId="{DF32C2F2-EE87-4C26-B74A-9BCDAA94820D}" destId="{5330AFA6-8B39-47DD-AEAC-A85982043397}" srcOrd="1" destOrd="0" presId="urn:microsoft.com/office/officeart/2008/layout/HalfCircleOrganizationChart"/>
    <dgm:cxn modelId="{20B27785-7D66-4AEE-824E-BDF2E04F9ECE}" type="presParOf" srcId="{5330AFA6-8B39-47DD-AEAC-A85982043397}" destId="{286D99F0-2273-4ACC-A392-E8F5F74C770B}" srcOrd="0" destOrd="0" presId="urn:microsoft.com/office/officeart/2008/layout/HalfCircleOrganizationChart"/>
    <dgm:cxn modelId="{1F8B47C7-6AAA-4B14-BA37-5C0C66C94F38}" type="presParOf" srcId="{286D99F0-2273-4ACC-A392-E8F5F74C770B}" destId="{7CB12D9C-02C3-4F3B-A52D-B95F7B6B8282}" srcOrd="0" destOrd="0" presId="urn:microsoft.com/office/officeart/2008/layout/HalfCircleOrganizationChart"/>
    <dgm:cxn modelId="{B38E46EF-55C1-4AF0-BB2E-4F2C2E1F183C}" type="presParOf" srcId="{286D99F0-2273-4ACC-A392-E8F5F74C770B}" destId="{52927B52-9A73-42C0-A424-425EFAF2BEC5}" srcOrd="1" destOrd="0" presId="urn:microsoft.com/office/officeart/2008/layout/HalfCircleOrganizationChart"/>
    <dgm:cxn modelId="{0A6B0910-C903-4A19-A6E1-DB7AC4776954}" type="presParOf" srcId="{286D99F0-2273-4ACC-A392-E8F5F74C770B}" destId="{35A743E2-AFC4-4E6F-AA0E-21433F9D9054}" srcOrd="2" destOrd="0" presId="urn:microsoft.com/office/officeart/2008/layout/HalfCircleOrganizationChart"/>
    <dgm:cxn modelId="{1A6CAB31-A9C6-430A-B6B7-18FB27A37010}" type="presParOf" srcId="{286D99F0-2273-4ACC-A392-E8F5F74C770B}" destId="{4045EF16-4A72-4564-AD86-CAFAB85BE3C8}" srcOrd="3" destOrd="0" presId="urn:microsoft.com/office/officeart/2008/layout/HalfCircleOrganizationChart"/>
    <dgm:cxn modelId="{32C9E17C-223E-4DCF-813D-477BFA0754AA}" type="presParOf" srcId="{5330AFA6-8B39-47DD-AEAC-A85982043397}" destId="{95942AB2-9DC9-4CC6-A695-D0E5E7F040A7}" srcOrd="1" destOrd="0" presId="urn:microsoft.com/office/officeart/2008/layout/HalfCircleOrganizationChart"/>
    <dgm:cxn modelId="{C4360330-D1CC-4BF2-85E8-D68F21420C67}" type="presParOf" srcId="{95942AB2-9DC9-4CC6-A695-D0E5E7F040A7}" destId="{62548C09-BA72-4F9C-9553-B7AAD60DDD40}" srcOrd="0" destOrd="0" presId="urn:microsoft.com/office/officeart/2008/layout/HalfCircleOrganizationChart"/>
    <dgm:cxn modelId="{0234EB66-55E5-4E4F-AAB0-A1CD6BEF6AFE}" type="presParOf" srcId="{95942AB2-9DC9-4CC6-A695-D0E5E7F040A7}" destId="{126672BA-DD4F-4AFF-A518-46EE6433D938}" srcOrd="1" destOrd="0" presId="urn:microsoft.com/office/officeart/2008/layout/HalfCircleOrganizationChart"/>
    <dgm:cxn modelId="{DA22C339-0B26-491C-B99E-E1AC395D5D37}" type="presParOf" srcId="{126672BA-DD4F-4AFF-A518-46EE6433D938}" destId="{CB25C65D-E011-47B0-92A5-E2B8858C9B69}" srcOrd="0" destOrd="0" presId="urn:microsoft.com/office/officeart/2008/layout/HalfCircleOrganizationChart"/>
    <dgm:cxn modelId="{AD2F266B-FDBC-46C8-A4B6-AE7DB1A275F4}" type="presParOf" srcId="{CB25C65D-E011-47B0-92A5-E2B8858C9B69}" destId="{58692EAB-4550-4CEE-8C5D-114C57ACC3C2}" srcOrd="0" destOrd="0" presId="urn:microsoft.com/office/officeart/2008/layout/HalfCircleOrganizationChart"/>
    <dgm:cxn modelId="{B73CFC3F-BA59-423C-8E4A-55AFCE800C4F}" type="presParOf" srcId="{CB25C65D-E011-47B0-92A5-E2B8858C9B69}" destId="{9FD1B44E-AE2D-416E-AD27-703D021B51CF}" srcOrd="1" destOrd="0" presId="urn:microsoft.com/office/officeart/2008/layout/HalfCircleOrganizationChart"/>
    <dgm:cxn modelId="{C5782DF2-6287-4206-98A3-670B401D952A}" type="presParOf" srcId="{CB25C65D-E011-47B0-92A5-E2B8858C9B69}" destId="{9199304B-ACB1-46F9-B06D-FC23AF2F8880}" srcOrd="2" destOrd="0" presId="urn:microsoft.com/office/officeart/2008/layout/HalfCircleOrganizationChart"/>
    <dgm:cxn modelId="{44149B18-0FF7-4344-AC06-FCB58564C39F}" type="presParOf" srcId="{CB25C65D-E011-47B0-92A5-E2B8858C9B69}" destId="{E799D085-7B2B-49C6-A68E-C5E2FDAF774A}" srcOrd="3" destOrd="0" presId="urn:microsoft.com/office/officeart/2008/layout/HalfCircleOrganizationChart"/>
    <dgm:cxn modelId="{73F64624-E6F7-4811-B07D-A9A0A1C531B6}" type="presParOf" srcId="{126672BA-DD4F-4AFF-A518-46EE6433D938}" destId="{C6A5B3FF-BE7A-4A3F-935A-5CE001819E04}" srcOrd="1" destOrd="0" presId="urn:microsoft.com/office/officeart/2008/layout/HalfCircleOrganizationChart"/>
    <dgm:cxn modelId="{DAA1E0B1-9800-4124-A5B4-70E0EB4B86FB}" type="presParOf" srcId="{126672BA-DD4F-4AFF-A518-46EE6433D938}" destId="{DF860382-00D1-4A01-AD1A-F97F9E95C70C}" srcOrd="2" destOrd="0" presId="urn:microsoft.com/office/officeart/2008/layout/HalfCircleOrganizationChart"/>
    <dgm:cxn modelId="{32CFAF99-B7CF-49F6-8E8E-B1DE5FA104ED}" type="presParOf" srcId="{95942AB2-9DC9-4CC6-A695-D0E5E7F040A7}" destId="{88D333E9-007E-414E-9CB4-26E1E7A8E73B}" srcOrd="2" destOrd="0" presId="urn:microsoft.com/office/officeart/2008/layout/HalfCircleOrganizationChart"/>
    <dgm:cxn modelId="{AC8A88A3-8AD1-4865-81A1-CF87B2BB1F88}" type="presParOf" srcId="{95942AB2-9DC9-4CC6-A695-D0E5E7F040A7}" destId="{D0A0CC87-71B6-4E6A-AFD1-86259651E8C6}" srcOrd="3" destOrd="0" presId="urn:microsoft.com/office/officeart/2008/layout/HalfCircleOrganizationChart"/>
    <dgm:cxn modelId="{BBC5B2A6-B028-4E38-B87F-92207AE5F0F9}" type="presParOf" srcId="{D0A0CC87-71B6-4E6A-AFD1-86259651E8C6}" destId="{86EFF4A9-0605-4B7D-A893-D7A149042432}" srcOrd="0" destOrd="0" presId="urn:microsoft.com/office/officeart/2008/layout/HalfCircleOrganizationChart"/>
    <dgm:cxn modelId="{9C0D37B4-E548-46AF-94B6-8DC14664397E}" type="presParOf" srcId="{86EFF4A9-0605-4B7D-A893-D7A149042432}" destId="{75CAC727-77AD-49C0-AF3E-CAEF8923A503}" srcOrd="0" destOrd="0" presId="urn:microsoft.com/office/officeart/2008/layout/HalfCircleOrganizationChart"/>
    <dgm:cxn modelId="{0EBB2EF8-5C9F-40FC-B095-1CB69B630536}" type="presParOf" srcId="{86EFF4A9-0605-4B7D-A893-D7A149042432}" destId="{98EF7E92-3EC3-4451-8A88-062D3AB25931}" srcOrd="1" destOrd="0" presId="urn:microsoft.com/office/officeart/2008/layout/HalfCircleOrganizationChart"/>
    <dgm:cxn modelId="{4F3C24B0-2FD8-433E-85DA-BAE1D20C83A3}" type="presParOf" srcId="{86EFF4A9-0605-4B7D-A893-D7A149042432}" destId="{8622A3CF-B5F1-4DE9-A74D-EC358E39E9D3}" srcOrd="2" destOrd="0" presId="urn:microsoft.com/office/officeart/2008/layout/HalfCircleOrganizationChart"/>
    <dgm:cxn modelId="{5C68171F-ADDA-4B0C-BFCE-A5C9AD6D42B6}" type="presParOf" srcId="{86EFF4A9-0605-4B7D-A893-D7A149042432}" destId="{BF4D3150-AA47-45E2-93B6-14F84D2A4B96}" srcOrd="3" destOrd="0" presId="urn:microsoft.com/office/officeart/2008/layout/HalfCircleOrganizationChart"/>
    <dgm:cxn modelId="{6BAA98B1-54FC-47DB-8544-56FEB13C39E8}" type="presParOf" srcId="{D0A0CC87-71B6-4E6A-AFD1-86259651E8C6}" destId="{8CC4D3E8-BA92-40D6-BFD8-6E2314B9B27D}" srcOrd="1" destOrd="0" presId="urn:microsoft.com/office/officeart/2008/layout/HalfCircleOrganizationChart"/>
    <dgm:cxn modelId="{B25ECBF6-AD29-4D8E-A8A1-2F6A5C2E6C24}" type="presParOf" srcId="{D0A0CC87-71B6-4E6A-AFD1-86259651E8C6}" destId="{8F6AE56D-0976-4323-AF61-1394135BB6C9}" srcOrd="2" destOrd="0" presId="urn:microsoft.com/office/officeart/2008/layout/HalfCircleOrganizationChart"/>
    <dgm:cxn modelId="{7B96757D-62D6-4EB3-96E4-F703C0518D55}" type="presParOf" srcId="{95942AB2-9DC9-4CC6-A695-D0E5E7F040A7}" destId="{634040D8-CD5A-4215-9DBC-ED238E7E213F}" srcOrd="4" destOrd="0" presId="urn:microsoft.com/office/officeart/2008/layout/HalfCircleOrganizationChart"/>
    <dgm:cxn modelId="{03579DBA-C371-4E88-8697-68E5112138DA}" type="presParOf" srcId="{95942AB2-9DC9-4CC6-A695-D0E5E7F040A7}" destId="{61022F64-146F-44A2-8213-E395CFBFA97C}" srcOrd="5" destOrd="0" presId="urn:microsoft.com/office/officeart/2008/layout/HalfCircleOrganizationChart"/>
    <dgm:cxn modelId="{CF2C290A-0A3F-4A13-AA87-C2B97BEB92D9}" type="presParOf" srcId="{61022F64-146F-44A2-8213-E395CFBFA97C}" destId="{2DABD5DE-D611-49EA-A564-73BE9B6829B3}" srcOrd="0" destOrd="0" presId="urn:microsoft.com/office/officeart/2008/layout/HalfCircleOrganizationChart"/>
    <dgm:cxn modelId="{07AE38EE-9CA8-48BF-96EF-966ED32746F6}" type="presParOf" srcId="{2DABD5DE-D611-49EA-A564-73BE9B6829B3}" destId="{AFD6AF2F-0BC7-4EF1-A52D-2DA18935C045}" srcOrd="0" destOrd="0" presId="urn:microsoft.com/office/officeart/2008/layout/HalfCircleOrganizationChart"/>
    <dgm:cxn modelId="{49C8E341-EC06-44CD-BEB9-E3B184BD9E0F}" type="presParOf" srcId="{2DABD5DE-D611-49EA-A564-73BE9B6829B3}" destId="{5B082F69-5C0C-419C-AC1B-32983E5B8FE0}" srcOrd="1" destOrd="0" presId="urn:microsoft.com/office/officeart/2008/layout/HalfCircleOrganizationChart"/>
    <dgm:cxn modelId="{3D5157F8-830C-45BA-86C8-21461A5D3A21}" type="presParOf" srcId="{2DABD5DE-D611-49EA-A564-73BE9B6829B3}" destId="{99DE62B0-ED4E-41DD-8454-DD5BB5FFD2BC}" srcOrd="2" destOrd="0" presId="urn:microsoft.com/office/officeart/2008/layout/HalfCircleOrganizationChart"/>
    <dgm:cxn modelId="{7FF63ACD-480D-45D6-B227-89F968AF31FA}" type="presParOf" srcId="{2DABD5DE-D611-49EA-A564-73BE9B6829B3}" destId="{238D0CA1-13BE-4D2A-9113-9210490FD9C8}" srcOrd="3" destOrd="0" presId="urn:microsoft.com/office/officeart/2008/layout/HalfCircleOrganizationChart"/>
    <dgm:cxn modelId="{54416554-C67C-4BA5-94E4-6E8E8FD464B7}" type="presParOf" srcId="{61022F64-146F-44A2-8213-E395CFBFA97C}" destId="{D457A8B7-6682-4C8F-B6FB-CA1D50F33B89}" srcOrd="1" destOrd="0" presId="urn:microsoft.com/office/officeart/2008/layout/HalfCircleOrganizationChart"/>
    <dgm:cxn modelId="{8187E353-BEC9-4E5E-805F-E70B3439CAB3}" type="presParOf" srcId="{61022F64-146F-44A2-8213-E395CFBFA97C}" destId="{B49415E1-AE1E-4E08-8CA0-79F965474302}" srcOrd="2" destOrd="0" presId="urn:microsoft.com/office/officeart/2008/layout/HalfCircleOrganizationChart"/>
    <dgm:cxn modelId="{F80DE497-AE46-4E9D-9551-9470518B8E65}" type="presParOf" srcId="{5330AFA6-8B39-47DD-AEAC-A85982043397}" destId="{1C648EB3-AC26-482E-81FC-D031E8EEBD8B}" srcOrd="2" destOrd="0" presId="urn:microsoft.com/office/officeart/2008/layout/HalfCircleOrganizationChart"/>
    <dgm:cxn modelId="{9128E8BE-2C09-4ED6-9D3E-AAB795620815}" type="presParOf" srcId="{DF32C2F2-EE87-4C26-B74A-9BCDAA94820D}" destId="{BFC76B70-BE57-4AD6-8B6D-F5D64000DF8C}" srcOrd="2" destOrd="0" presId="urn:microsoft.com/office/officeart/2008/layout/HalfCircleOrganizationChart"/>
    <dgm:cxn modelId="{114CEF91-8760-4C91-8F96-BE6DA8EE116B}" type="presParOf" srcId="{DF32C2F2-EE87-4C26-B74A-9BCDAA94820D}" destId="{CF1723BA-7EA3-41DA-94F1-FDE728EE9042}" srcOrd="3" destOrd="0" presId="urn:microsoft.com/office/officeart/2008/layout/HalfCircleOrganizationChart"/>
    <dgm:cxn modelId="{E37165E3-65F6-4F6B-968C-C2776D25AC81}" type="presParOf" srcId="{CF1723BA-7EA3-41DA-94F1-FDE728EE9042}" destId="{305990AD-0632-421E-B8C7-0EA29F49C632}" srcOrd="0" destOrd="0" presId="urn:microsoft.com/office/officeart/2008/layout/HalfCircleOrganizationChart"/>
    <dgm:cxn modelId="{C45BE592-1F69-4AEA-8DD7-889FC4C393D9}" type="presParOf" srcId="{305990AD-0632-421E-B8C7-0EA29F49C632}" destId="{BF6C0EFE-A59B-479B-ABC2-2D6D7886E984}" srcOrd="0" destOrd="0" presId="urn:microsoft.com/office/officeart/2008/layout/HalfCircleOrganizationChart"/>
    <dgm:cxn modelId="{906C75E3-F722-4FC6-9E4F-E8623D598FDC}" type="presParOf" srcId="{305990AD-0632-421E-B8C7-0EA29F49C632}" destId="{2A475250-953B-430E-8D85-63CFF717E4FE}" srcOrd="1" destOrd="0" presId="urn:microsoft.com/office/officeart/2008/layout/HalfCircleOrganizationChart"/>
    <dgm:cxn modelId="{E0930C8C-885F-48D4-8C3C-BED14E3FC382}" type="presParOf" srcId="{305990AD-0632-421E-B8C7-0EA29F49C632}" destId="{5AB2DA3D-7FB6-438F-B6E1-E63A73EBA38D}" srcOrd="2" destOrd="0" presId="urn:microsoft.com/office/officeart/2008/layout/HalfCircleOrganizationChart"/>
    <dgm:cxn modelId="{5EAB144D-9894-4BA0-8EF1-9567BEC88349}" type="presParOf" srcId="{305990AD-0632-421E-B8C7-0EA29F49C632}" destId="{842C778C-3257-4086-91DF-917C77253995}" srcOrd="3" destOrd="0" presId="urn:microsoft.com/office/officeart/2008/layout/HalfCircleOrganizationChart"/>
    <dgm:cxn modelId="{F3CCE45D-03D5-4365-9C23-BBFE1930820C}" type="presParOf" srcId="{CF1723BA-7EA3-41DA-94F1-FDE728EE9042}" destId="{A8AD26CC-544B-4023-91B3-8A39CBF9E47D}" srcOrd="1" destOrd="0" presId="urn:microsoft.com/office/officeart/2008/layout/HalfCircleOrganizationChart"/>
    <dgm:cxn modelId="{D43CAA29-2B77-4CAF-BA1F-621ABE3AFCBF}" type="presParOf" srcId="{A8AD26CC-544B-4023-91B3-8A39CBF9E47D}" destId="{1F0F9958-9637-43FC-8D55-206E90094C8C}" srcOrd="0" destOrd="0" presId="urn:microsoft.com/office/officeart/2008/layout/HalfCircleOrganizationChart"/>
    <dgm:cxn modelId="{6149C491-9B10-4780-9853-2E623E4EFD9D}" type="presParOf" srcId="{A8AD26CC-544B-4023-91B3-8A39CBF9E47D}" destId="{F2DBD1B9-463C-4525-A389-3CDC160D8BCA}" srcOrd="1" destOrd="0" presId="urn:microsoft.com/office/officeart/2008/layout/HalfCircleOrganizationChart"/>
    <dgm:cxn modelId="{AEC8F5AF-059E-47EE-8579-B9673E7E2289}" type="presParOf" srcId="{F2DBD1B9-463C-4525-A389-3CDC160D8BCA}" destId="{2D21E455-6DEE-40E2-B771-A947776AD613}" srcOrd="0" destOrd="0" presId="urn:microsoft.com/office/officeart/2008/layout/HalfCircleOrganizationChart"/>
    <dgm:cxn modelId="{5B5C4455-5898-48DE-B577-AE1E05DDBBCE}" type="presParOf" srcId="{2D21E455-6DEE-40E2-B771-A947776AD613}" destId="{000DE7CB-BA35-437D-838C-C61D2EBC5988}" srcOrd="0" destOrd="0" presId="urn:microsoft.com/office/officeart/2008/layout/HalfCircleOrganizationChart"/>
    <dgm:cxn modelId="{AD16F0BC-7156-409E-BC48-F6B337A55DF5}" type="presParOf" srcId="{2D21E455-6DEE-40E2-B771-A947776AD613}" destId="{B9678771-C0AF-4FA4-83E4-9191E3B882DC}" srcOrd="1" destOrd="0" presId="urn:microsoft.com/office/officeart/2008/layout/HalfCircleOrganizationChart"/>
    <dgm:cxn modelId="{9F9FCBA1-9BA1-4B57-8C9B-F12E4AF60B7B}" type="presParOf" srcId="{2D21E455-6DEE-40E2-B771-A947776AD613}" destId="{F50D76EA-7E70-4C5E-8A26-09CD0450C378}" srcOrd="2" destOrd="0" presId="urn:microsoft.com/office/officeart/2008/layout/HalfCircleOrganizationChart"/>
    <dgm:cxn modelId="{6723FB50-2904-4405-B031-34AEC3EC4211}" type="presParOf" srcId="{2D21E455-6DEE-40E2-B771-A947776AD613}" destId="{E708E6EC-C6DE-4573-90CE-D12EAA1B9229}" srcOrd="3" destOrd="0" presId="urn:microsoft.com/office/officeart/2008/layout/HalfCircleOrganizationChart"/>
    <dgm:cxn modelId="{DAB9F7F1-9A33-4680-9CDE-35489EE82570}" type="presParOf" srcId="{F2DBD1B9-463C-4525-A389-3CDC160D8BCA}" destId="{548A41C5-1CAF-4648-A6E6-0C0610E29BE3}" srcOrd="1" destOrd="0" presId="urn:microsoft.com/office/officeart/2008/layout/HalfCircleOrganizationChart"/>
    <dgm:cxn modelId="{65430DA5-867A-4250-B99C-865FB7542604}" type="presParOf" srcId="{F2DBD1B9-463C-4525-A389-3CDC160D8BCA}" destId="{87750FB6-6C68-42D3-8870-D8311693845C}" srcOrd="2" destOrd="0" presId="urn:microsoft.com/office/officeart/2008/layout/HalfCircleOrganizationChart"/>
    <dgm:cxn modelId="{2E6515CE-ECEE-41B3-899E-9C938C44D529}" type="presParOf" srcId="{CF1723BA-7EA3-41DA-94F1-FDE728EE9042}" destId="{7769AE20-4B62-4A6A-A80C-C5D3C8E01B62}" srcOrd="2" destOrd="0" presId="urn:microsoft.com/office/officeart/2008/layout/HalfCircleOrganizationChart"/>
    <dgm:cxn modelId="{DDABF374-3E9F-4DF3-AC38-FF68F9B3AD78}" type="presParOf" srcId="{9A4CEDE6-DCF2-4EEB-9077-92A8C422A178}" destId="{DEC56EC7-8561-472D-B937-C1F01B0EA411}" srcOrd="2" destOrd="0" presId="urn:microsoft.com/office/officeart/2008/layout/HalfCircleOrganizationChar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08B10B2-9C64-49AE-BF73-3E87FA0D37E9}">
      <dsp:nvSpPr>
        <dsp:cNvPr id="0" name=""/>
        <dsp:cNvSpPr/>
      </dsp:nvSpPr>
      <dsp:spPr>
        <a:xfrm>
          <a:off x="2324512" y="2106653"/>
          <a:ext cx="223325" cy="174194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41942"/>
              </a:lnTo>
              <a:lnTo>
                <a:pt x="223325" y="1741942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9F8F942-26EC-4DE2-8D87-068A0666F40A}">
      <dsp:nvSpPr>
        <dsp:cNvPr id="0" name=""/>
        <dsp:cNvSpPr/>
      </dsp:nvSpPr>
      <dsp:spPr>
        <a:xfrm>
          <a:off x="2324512" y="2106653"/>
          <a:ext cx="223325" cy="6848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684866"/>
              </a:lnTo>
              <a:lnTo>
                <a:pt x="223325" y="684866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E156A13-3F25-4D9D-BA6F-0C9C2C3F0B4E}">
      <dsp:nvSpPr>
        <dsp:cNvPr id="0" name=""/>
        <dsp:cNvSpPr/>
      </dsp:nvSpPr>
      <dsp:spPr>
        <a:xfrm>
          <a:off x="2019299" y="1049577"/>
          <a:ext cx="900747" cy="31265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56328"/>
              </a:lnTo>
              <a:lnTo>
                <a:pt x="900747" y="156328"/>
              </a:lnTo>
              <a:lnTo>
                <a:pt x="900747" y="312656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993CBED-7A5D-4089-AA46-6B9D3366B340}">
      <dsp:nvSpPr>
        <dsp:cNvPr id="0" name=""/>
        <dsp:cNvSpPr/>
      </dsp:nvSpPr>
      <dsp:spPr>
        <a:xfrm>
          <a:off x="1490762" y="2106653"/>
          <a:ext cx="223325" cy="1741942"/>
        </a:xfrm>
        <a:custGeom>
          <a:avLst/>
          <a:gdLst/>
          <a:ahLst/>
          <a:cxnLst/>
          <a:rect l="0" t="0" r="0" b="0"/>
          <a:pathLst>
            <a:path>
              <a:moveTo>
                <a:pt x="223325" y="0"/>
              </a:moveTo>
              <a:lnTo>
                <a:pt x="223325" y="1741942"/>
              </a:lnTo>
              <a:lnTo>
                <a:pt x="0" y="1741942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17574F6-6422-4802-8744-E76BCFE1A288}">
      <dsp:nvSpPr>
        <dsp:cNvPr id="0" name=""/>
        <dsp:cNvSpPr/>
      </dsp:nvSpPr>
      <dsp:spPr>
        <a:xfrm>
          <a:off x="1490762" y="2106653"/>
          <a:ext cx="223325" cy="684866"/>
        </a:xfrm>
        <a:custGeom>
          <a:avLst/>
          <a:gdLst/>
          <a:ahLst/>
          <a:cxnLst/>
          <a:rect l="0" t="0" r="0" b="0"/>
          <a:pathLst>
            <a:path>
              <a:moveTo>
                <a:pt x="223325" y="0"/>
              </a:moveTo>
              <a:lnTo>
                <a:pt x="223325" y="684866"/>
              </a:lnTo>
              <a:lnTo>
                <a:pt x="0" y="684866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07E421-ABC1-489C-A92A-17B5AAB2F08B}">
      <dsp:nvSpPr>
        <dsp:cNvPr id="0" name=""/>
        <dsp:cNvSpPr/>
      </dsp:nvSpPr>
      <dsp:spPr>
        <a:xfrm>
          <a:off x="1118552" y="1049577"/>
          <a:ext cx="900747" cy="312656"/>
        </a:xfrm>
        <a:custGeom>
          <a:avLst/>
          <a:gdLst/>
          <a:ahLst/>
          <a:cxnLst/>
          <a:rect l="0" t="0" r="0" b="0"/>
          <a:pathLst>
            <a:path>
              <a:moveTo>
                <a:pt x="900747" y="0"/>
              </a:moveTo>
              <a:lnTo>
                <a:pt x="900747" y="156328"/>
              </a:lnTo>
              <a:lnTo>
                <a:pt x="0" y="156328"/>
              </a:lnTo>
              <a:lnTo>
                <a:pt x="0" y="312656"/>
              </a:lnTo>
            </a:path>
          </a:pathLst>
        </a:cu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641A466-EA18-4970-98A0-8EB91868D70A}">
      <dsp:nvSpPr>
        <dsp:cNvPr id="0" name=""/>
        <dsp:cNvSpPr/>
      </dsp:nvSpPr>
      <dsp:spPr>
        <a:xfrm>
          <a:off x="358767" y="305157"/>
          <a:ext cx="3321064" cy="7444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Dálkové evropské silnice</a:t>
          </a:r>
          <a:endParaRPr lang="cs-CZ" sz="2500" kern="1200" dirty="0"/>
        </a:p>
      </dsp:txBody>
      <dsp:txXfrm>
        <a:off x="358767" y="305157"/>
        <a:ext cx="3321064" cy="744419"/>
      </dsp:txXfrm>
    </dsp:sp>
    <dsp:sp modelId="{3DABC288-53FA-4734-93AE-8D396BDCF1A1}">
      <dsp:nvSpPr>
        <dsp:cNvPr id="0" name=""/>
        <dsp:cNvSpPr/>
      </dsp:nvSpPr>
      <dsp:spPr>
        <a:xfrm>
          <a:off x="374132" y="1362233"/>
          <a:ext cx="1488839" cy="7444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E 67</a:t>
          </a:r>
          <a:endParaRPr lang="cs-CZ" sz="2500" kern="1200" dirty="0"/>
        </a:p>
      </dsp:txBody>
      <dsp:txXfrm>
        <a:off x="374132" y="1362233"/>
        <a:ext cx="1488839" cy="744419"/>
      </dsp:txXfrm>
    </dsp:sp>
    <dsp:sp modelId="{3290CC6E-E75D-4CE4-840C-A5CFC3BF0EAE}">
      <dsp:nvSpPr>
        <dsp:cNvPr id="0" name=""/>
        <dsp:cNvSpPr/>
      </dsp:nvSpPr>
      <dsp:spPr>
        <a:xfrm>
          <a:off x="1922" y="2419309"/>
          <a:ext cx="1488839" cy="7444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Praha</a:t>
          </a:r>
          <a:endParaRPr lang="cs-CZ" sz="2500" kern="1200" dirty="0"/>
        </a:p>
      </dsp:txBody>
      <dsp:txXfrm>
        <a:off x="1922" y="2419309"/>
        <a:ext cx="1488839" cy="744419"/>
      </dsp:txXfrm>
    </dsp:sp>
    <dsp:sp modelId="{FFBB04B2-4D71-4EC3-8CA0-F858567AA8FE}">
      <dsp:nvSpPr>
        <dsp:cNvPr id="0" name=""/>
        <dsp:cNvSpPr/>
      </dsp:nvSpPr>
      <dsp:spPr>
        <a:xfrm>
          <a:off x="1922" y="3476385"/>
          <a:ext cx="1488839" cy="7444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Varšava</a:t>
          </a:r>
          <a:endParaRPr lang="cs-CZ" sz="2500" kern="1200" dirty="0"/>
        </a:p>
      </dsp:txBody>
      <dsp:txXfrm>
        <a:off x="1922" y="3476385"/>
        <a:ext cx="1488839" cy="744419"/>
      </dsp:txXfrm>
    </dsp:sp>
    <dsp:sp modelId="{C5137DD1-CC7D-4EAF-9C16-03A99D34B18B}">
      <dsp:nvSpPr>
        <dsp:cNvPr id="0" name=""/>
        <dsp:cNvSpPr/>
      </dsp:nvSpPr>
      <dsp:spPr>
        <a:xfrm>
          <a:off x="2175628" y="1362233"/>
          <a:ext cx="1488839" cy="744419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E 442</a:t>
          </a:r>
          <a:endParaRPr lang="cs-CZ" sz="2500" kern="1200" dirty="0"/>
        </a:p>
      </dsp:txBody>
      <dsp:txXfrm>
        <a:off x="2175628" y="1362233"/>
        <a:ext cx="1488839" cy="744419"/>
      </dsp:txXfrm>
    </dsp:sp>
    <dsp:sp modelId="{FAA57F1D-8F4E-4727-8FBA-69907DE64CD5}">
      <dsp:nvSpPr>
        <dsp:cNvPr id="0" name=""/>
        <dsp:cNvSpPr/>
      </dsp:nvSpPr>
      <dsp:spPr>
        <a:xfrm>
          <a:off x="2547837" y="2419309"/>
          <a:ext cx="1488839" cy="7444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Liberec</a:t>
          </a:r>
          <a:endParaRPr lang="cs-CZ" sz="2500" kern="1200" dirty="0"/>
        </a:p>
      </dsp:txBody>
      <dsp:txXfrm>
        <a:off x="2547837" y="2419309"/>
        <a:ext cx="1488839" cy="744419"/>
      </dsp:txXfrm>
    </dsp:sp>
    <dsp:sp modelId="{8F596693-AF6B-4556-8072-5583A2C78651}">
      <dsp:nvSpPr>
        <dsp:cNvPr id="0" name=""/>
        <dsp:cNvSpPr/>
      </dsp:nvSpPr>
      <dsp:spPr>
        <a:xfrm>
          <a:off x="2547837" y="3476385"/>
          <a:ext cx="1488839" cy="744419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Olomouc</a:t>
          </a:r>
          <a:endParaRPr lang="cs-CZ" sz="2500" kern="1200" dirty="0"/>
        </a:p>
      </dsp:txBody>
      <dsp:txXfrm>
        <a:off x="2547837" y="3476385"/>
        <a:ext cx="1488839" cy="744419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F0F9958-9637-43FC-8D55-206E90094C8C}">
      <dsp:nvSpPr>
        <dsp:cNvPr id="0" name=""/>
        <dsp:cNvSpPr/>
      </dsp:nvSpPr>
      <dsp:spPr>
        <a:xfrm>
          <a:off x="3998693" y="1472331"/>
          <a:ext cx="744918" cy="3650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65000"/>
              </a:lnTo>
              <a:lnTo>
                <a:pt x="744918" y="36500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C76B70-BE57-4AD6-8B6D-F5D64000DF8C}">
      <dsp:nvSpPr>
        <dsp:cNvPr id="0" name=""/>
        <dsp:cNvSpPr/>
      </dsp:nvSpPr>
      <dsp:spPr>
        <a:xfrm>
          <a:off x="3061249" y="608496"/>
          <a:ext cx="937444" cy="25550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7750"/>
              </a:lnTo>
              <a:lnTo>
                <a:pt x="937444" y="127750"/>
              </a:lnTo>
              <a:lnTo>
                <a:pt x="937444" y="25550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4040D8-CD5A-4215-9DBC-ED238E7E213F}">
      <dsp:nvSpPr>
        <dsp:cNvPr id="0" name=""/>
        <dsp:cNvSpPr/>
      </dsp:nvSpPr>
      <dsp:spPr>
        <a:xfrm>
          <a:off x="1490479" y="1472331"/>
          <a:ext cx="633325" cy="2092672"/>
        </a:xfrm>
        <a:custGeom>
          <a:avLst/>
          <a:gdLst/>
          <a:ahLst/>
          <a:cxnLst/>
          <a:rect l="0" t="0" r="0" b="0"/>
          <a:pathLst>
            <a:path>
              <a:moveTo>
                <a:pt x="633325" y="0"/>
              </a:moveTo>
              <a:lnTo>
                <a:pt x="633325" y="2092672"/>
              </a:lnTo>
              <a:lnTo>
                <a:pt x="0" y="2092672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D333E9-007E-414E-9CB4-26E1E7A8E73B}">
      <dsp:nvSpPr>
        <dsp:cNvPr id="0" name=""/>
        <dsp:cNvSpPr/>
      </dsp:nvSpPr>
      <dsp:spPr>
        <a:xfrm>
          <a:off x="1378887" y="1472331"/>
          <a:ext cx="744918" cy="1228836"/>
        </a:xfrm>
        <a:custGeom>
          <a:avLst/>
          <a:gdLst/>
          <a:ahLst/>
          <a:cxnLst/>
          <a:rect l="0" t="0" r="0" b="0"/>
          <a:pathLst>
            <a:path>
              <a:moveTo>
                <a:pt x="744918" y="0"/>
              </a:moveTo>
              <a:lnTo>
                <a:pt x="744918" y="1228836"/>
              </a:lnTo>
              <a:lnTo>
                <a:pt x="0" y="1228836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548C09-BA72-4F9C-9553-B7AAD60DDD40}">
      <dsp:nvSpPr>
        <dsp:cNvPr id="0" name=""/>
        <dsp:cNvSpPr/>
      </dsp:nvSpPr>
      <dsp:spPr>
        <a:xfrm>
          <a:off x="1378887" y="1472331"/>
          <a:ext cx="744918" cy="365000"/>
        </a:xfrm>
        <a:custGeom>
          <a:avLst/>
          <a:gdLst/>
          <a:ahLst/>
          <a:cxnLst/>
          <a:rect l="0" t="0" r="0" b="0"/>
          <a:pathLst>
            <a:path>
              <a:moveTo>
                <a:pt x="744918" y="0"/>
              </a:moveTo>
              <a:lnTo>
                <a:pt x="744918" y="365000"/>
              </a:lnTo>
              <a:lnTo>
                <a:pt x="0" y="365000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38EE54-D9A6-4430-A7F1-E3A58D6C5011}">
      <dsp:nvSpPr>
        <dsp:cNvPr id="0" name=""/>
        <dsp:cNvSpPr/>
      </dsp:nvSpPr>
      <dsp:spPr>
        <a:xfrm>
          <a:off x="2123805" y="608496"/>
          <a:ext cx="937444" cy="255500"/>
        </a:xfrm>
        <a:custGeom>
          <a:avLst/>
          <a:gdLst/>
          <a:ahLst/>
          <a:cxnLst/>
          <a:rect l="0" t="0" r="0" b="0"/>
          <a:pathLst>
            <a:path>
              <a:moveTo>
                <a:pt x="937444" y="0"/>
              </a:moveTo>
              <a:lnTo>
                <a:pt x="937444" y="127750"/>
              </a:lnTo>
              <a:lnTo>
                <a:pt x="0" y="127750"/>
              </a:lnTo>
              <a:lnTo>
                <a:pt x="0" y="255500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0983B87-292A-4E35-904D-BED9004429BF}">
      <dsp:nvSpPr>
        <dsp:cNvPr id="0" name=""/>
        <dsp:cNvSpPr/>
      </dsp:nvSpPr>
      <dsp:spPr>
        <a:xfrm>
          <a:off x="2656402" y="161"/>
          <a:ext cx="809693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66A9325-47E9-4FE6-B571-4ADE6B6C6045}">
      <dsp:nvSpPr>
        <dsp:cNvPr id="0" name=""/>
        <dsp:cNvSpPr/>
      </dsp:nvSpPr>
      <dsp:spPr>
        <a:xfrm>
          <a:off x="2656402" y="161"/>
          <a:ext cx="809693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9FCF86-DDBF-4FBC-82DB-2B73B95D230A}">
      <dsp:nvSpPr>
        <dsp:cNvPr id="0" name=""/>
        <dsp:cNvSpPr/>
      </dsp:nvSpPr>
      <dsp:spPr>
        <a:xfrm>
          <a:off x="2251555" y="109661"/>
          <a:ext cx="1619387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Rozvodí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251555" y="109661"/>
        <a:ext cx="1619387" cy="389334"/>
      </dsp:txXfrm>
    </dsp:sp>
    <dsp:sp modelId="{52927B52-9A73-42C0-A424-425EFAF2BEC5}">
      <dsp:nvSpPr>
        <dsp:cNvPr id="0" name=""/>
        <dsp:cNvSpPr/>
      </dsp:nvSpPr>
      <dsp:spPr>
        <a:xfrm>
          <a:off x="1718958" y="863996"/>
          <a:ext cx="809693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A743E2-AFC4-4E6F-AA0E-21433F9D9054}">
      <dsp:nvSpPr>
        <dsp:cNvPr id="0" name=""/>
        <dsp:cNvSpPr/>
      </dsp:nvSpPr>
      <dsp:spPr>
        <a:xfrm>
          <a:off x="1718958" y="863996"/>
          <a:ext cx="809693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CB12D9C-02C3-4F3B-A52D-B95F7B6B8282}">
      <dsp:nvSpPr>
        <dsp:cNvPr id="0" name=""/>
        <dsp:cNvSpPr/>
      </dsp:nvSpPr>
      <dsp:spPr>
        <a:xfrm>
          <a:off x="1314111" y="973497"/>
          <a:ext cx="1619387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Severní moře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1314111" y="973497"/>
        <a:ext cx="1619387" cy="389334"/>
      </dsp:txXfrm>
    </dsp:sp>
    <dsp:sp modelId="{9FD1B44E-AE2D-416E-AD27-703D021B51CF}">
      <dsp:nvSpPr>
        <dsp:cNvPr id="0" name=""/>
        <dsp:cNvSpPr/>
      </dsp:nvSpPr>
      <dsp:spPr>
        <a:xfrm>
          <a:off x="666356" y="1727832"/>
          <a:ext cx="809693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199304B-ACB1-46F9-B06D-FC23AF2F8880}">
      <dsp:nvSpPr>
        <dsp:cNvPr id="0" name=""/>
        <dsp:cNvSpPr/>
      </dsp:nvSpPr>
      <dsp:spPr>
        <a:xfrm>
          <a:off x="666356" y="1727832"/>
          <a:ext cx="809693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692EAB-4550-4CEE-8C5D-114C57ACC3C2}">
      <dsp:nvSpPr>
        <dsp:cNvPr id="0" name=""/>
        <dsp:cNvSpPr/>
      </dsp:nvSpPr>
      <dsp:spPr>
        <a:xfrm>
          <a:off x="261509" y="1837332"/>
          <a:ext cx="1619387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strike="noStrike" kern="1200" dirty="0" smtClean="0">
              <a:solidFill>
                <a:schemeClr val="tx1"/>
              </a:solidFill>
            </a:rPr>
            <a:t>Labe</a:t>
          </a:r>
          <a:endParaRPr lang="cs-CZ" sz="2400" b="1" strike="noStrike" kern="1200" dirty="0">
            <a:solidFill>
              <a:schemeClr val="tx1"/>
            </a:solidFill>
          </a:endParaRPr>
        </a:p>
      </dsp:txBody>
      <dsp:txXfrm>
        <a:off x="261509" y="1837332"/>
        <a:ext cx="1619387" cy="389334"/>
      </dsp:txXfrm>
    </dsp:sp>
    <dsp:sp modelId="{98EF7E92-3EC3-4451-8A88-062D3AB25931}">
      <dsp:nvSpPr>
        <dsp:cNvPr id="0" name=""/>
        <dsp:cNvSpPr/>
      </dsp:nvSpPr>
      <dsp:spPr>
        <a:xfrm>
          <a:off x="666356" y="2591668"/>
          <a:ext cx="809693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22A3CF-B5F1-4DE9-A74D-EC358E39E9D3}">
      <dsp:nvSpPr>
        <dsp:cNvPr id="0" name=""/>
        <dsp:cNvSpPr/>
      </dsp:nvSpPr>
      <dsp:spPr>
        <a:xfrm>
          <a:off x="666356" y="2591668"/>
          <a:ext cx="809693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CAC727-77AD-49C0-AF3E-CAEF8923A503}">
      <dsp:nvSpPr>
        <dsp:cNvPr id="0" name=""/>
        <dsp:cNvSpPr/>
      </dsp:nvSpPr>
      <dsp:spPr>
        <a:xfrm>
          <a:off x="261509" y="2701168"/>
          <a:ext cx="1619387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Orlice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261509" y="2701168"/>
        <a:ext cx="1619387" cy="389334"/>
      </dsp:txXfrm>
    </dsp:sp>
    <dsp:sp modelId="{5B082F69-5C0C-419C-AC1B-32983E5B8FE0}">
      <dsp:nvSpPr>
        <dsp:cNvPr id="0" name=""/>
        <dsp:cNvSpPr/>
      </dsp:nvSpPr>
      <dsp:spPr>
        <a:xfrm>
          <a:off x="955145" y="3455503"/>
          <a:ext cx="608334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9DE62B0-ED4E-41DD-8454-DD5BB5FFD2BC}">
      <dsp:nvSpPr>
        <dsp:cNvPr id="0" name=""/>
        <dsp:cNvSpPr/>
      </dsp:nvSpPr>
      <dsp:spPr>
        <a:xfrm>
          <a:off x="955145" y="3455503"/>
          <a:ext cx="608334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FD6AF2F-0BC7-4EF1-A52D-2DA18935C045}">
      <dsp:nvSpPr>
        <dsp:cNvPr id="0" name=""/>
        <dsp:cNvSpPr/>
      </dsp:nvSpPr>
      <dsp:spPr>
        <a:xfrm>
          <a:off x="650977" y="3565004"/>
          <a:ext cx="1216669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Metuje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650977" y="3565004"/>
        <a:ext cx="1216669" cy="389334"/>
      </dsp:txXfrm>
    </dsp:sp>
    <dsp:sp modelId="{2A475250-953B-430E-8D85-63CFF717E4FE}">
      <dsp:nvSpPr>
        <dsp:cNvPr id="0" name=""/>
        <dsp:cNvSpPr/>
      </dsp:nvSpPr>
      <dsp:spPr>
        <a:xfrm>
          <a:off x="3593846" y="863996"/>
          <a:ext cx="809693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B2DA3D-7FB6-438F-B6E1-E63A73EBA38D}">
      <dsp:nvSpPr>
        <dsp:cNvPr id="0" name=""/>
        <dsp:cNvSpPr/>
      </dsp:nvSpPr>
      <dsp:spPr>
        <a:xfrm>
          <a:off x="3593846" y="863996"/>
          <a:ext cx="809693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6C0EFE-A59B-479B-ABC2-2D6D7886E984}">
      <dsp:nvSpPr>
        <dsp:cNvPr id="0" name=""/>
        <dsp:cNvSpPr/>
      </dsp:nvSpPr>
      <dsp:spPr>
        <a:xfrm>
          <a:off x="3188999" y="973497"/>
          <a:ext cx="1619387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Baltské moře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3188999" y="973497"/>
        <a:ext cx="1619387" cy="389334"/>
      </dsp:txXfrm>
    </dsp:sp>
    <dsp:sp modelId="{B9678771-C0AF-4FA4-83E4-9191E3B882DC}">
      <dsp:nvSpPr>
        <dsp:cNvPr id="0" name=""/>
        <dsp:cNvSpPr/>
      </dsp:nvSpPr>
      <dsp:spPr>
        <a:xfrm>
          <a:off x="4646448" y="1727832"/>
          <a:ext cx="809693" cy="608334"/>
        </a:xfrm>
        <a:prstGeom prst="arc">
          <a:avLst>
            <a:gd name="adj1" fmla="val 13200000"/>
            <a:gd name="adj2" fmla="val 192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50D76EA-7E70-4C5E-8A26-09CD0450C378}">
      <dsp:nvSpPr>
        <dsp:cNvPr id="0" name=""/>
        <dsp:cNvSpPr/>
      </dsp:nvSpPr>
      <dsp:spPr>
        <a:xfrm>
          <a:off x="4646448" y="1727832"/>
          <a:ext cx="809693" cy="608334"/>
        </a:xfrm>
        <a:prstGeom prst="arc">
          <a:avLst>
            <a:gd name="adj1" fmla="val 2400000"/>
            <a:gd name="adj2" fmla="val 840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00DE7CB-BA35-437D-838C-C61D2EBC5988}">
      <dsp:nvSpPr>
        <dsp:cNvPr id="0" name=""/>
        <dsp:cNvSpPr/>
      </dsp:nvSpPr>
      <dsp:spPr>
        <a:xfrm>
          <a:off x="4241601" y="1837332"/>
          <a:ext cx="1619387" cy="38933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strike="sngStrike" kern="1200" dirty="0" smtClean="0">
              <a:solidFill>
                <a:schemeClr val="tx1"/>
              </a:solidFill>
            </a:rPr>
            <a:t>Odra</a:t>
          </a:r>
          <a:endParaRPr lang="cs-CZ" sz="2400" b="1" strike="sngStrike" kern="1200" dirty="0">
            <a:solidFill>
              <a:schemeClr val="tx1"/>
            </a:solidFill>
          </a:endParaRPr>
        </a:p>
      </dsp:txBody>
      <dsp:txXfrm>
        <a:off x="4241601" y="1837332"/>
        <a:ext cx="1619387" cy="3893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HalfCircleOrganizationChart">
  <dgm:title val=""/>
  <dgm:desc val=""/>
  <dgm:catLst>
    <dgm:cat type="hierarchy" pri="1500"/>
  </dgm:catLst>
  <dgm:samp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 type="asst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Name0">
    <dgm:varLst>
      <dgm:orgChart val="1"/>
      <dgm:chPref val="1"/>
      <dgm:dir/>
      <dgm:animOne val="branch"/>
      <dgm:animLvl val="lvl"/>
      <dgm:resizeHandles/>
    </dgm:varLst>
    <dgm:choose name="Name1">
      <dgm:if name="Name2" func="var" arg="dir" op="equ" val="norm">
        <dgm:alg type="hierChild">
          <dgm:param type="linDir" val="fromL"/>
        </dgm:alg>
      </dgm:if>
      <dgm:else name="Name3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2" refType="w" fact="10"/>
      <dgm:constr type="h" for="des" forName="rootComposite2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forEach name="Name4" axis="ch">
      <dgm:forEach name="Name5" axis="self" ptType="node">
        <dgm:layoutNode name="hierRoot1">
          <dgm:varLst>
            <dgm:hierBranch val="init"/>
          </dgm:varLst>
          <dgm:choose name="Name6">
            <dgm:if name="Name7" func="var" arg="hierBranch" op="equ" val="l">
              <dgm:alg type="hierRoot">
                <dgm:param type="hierAlign" val="tR"/>
              </dgm:alg>
              <dgm:constrLst>
                <dgm:constr type="alignOff" val="0.65"/>
              </dgm:constrLst>
            </dgm:if>
            <dgm:if name="Name8" func="var" arg="hierBranch" op="equ" val="r">
              <dgm:alg type="hierRoot">
                <dgm:param type="hierAlign" val="tL"/>
              </dgm:alg>
              <dgm:constrLst>
                <dgm:constr type="alignOff" val="0.65"/>
              </dgm:constrLst>
            </dgm:if>
            <dgm:if name="Name9" func="var" arg="hierBranch" op="equ" val="hang">
              <dgm:alg type="hierRoot"/>
              <dgm:constrLst>
                <dgm:constr type="alignOff" val="0.65"/>
              </dgm:constrLst>
            </dgm:if>
            <dgm:else name="Name10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1">
              <dgm:if name="Name12" func="var" arg="hierBranch" op="equ" val="init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3" func="var" arg="hierBranch" op="equ" val="l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if name="Name14" func="var" arg="hierBranch" op="equ" val="r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if>
              <dgm:else name="Name15">
                <dgm:constrLst>
                  <dgm:constr type="l" for="ch" forName="rootText1"/>
                  <dgm:constr type="t" for="ch" forName="rootText1" refType="h" fact="0.18"/>
                  <dgm:constr type="w" for="ch" forName="rootText1" refType="w"/>
                  <dgm:constr type="h" for="ch" forName="rootText1" refType="h" fact="0.64"/>
                  <dgm:constr type="l" for="ch" forName="topArc1" refType="w" fact="0.25"/>
                  <dgm:constr type="t" for="ch" forName="topArc1"/>
                  <dgm:constr type="w" for="ch" forName="topArc1" refType="h" refFor="ch" refForName="topArc1"/>
                  <dgm:constr type="h" for="ch" forName="topArc1" refType="h"/>
                  <dgm:constr type="l" for="ch" forName="bottomArc1" refType="w" fact="0.25"/>
                  <dgm:constr type="t" for="ch" forName="bottomArc1"/>
                  <dgm:constr type="w" for="ch" forName="bottomArc1" refType="h" refFor="ch" refForName="bottomArc1"/>
                  <dgm:constr type="h" for="ch" forName="bottomArc1" refType="h"/>
                  <dgm:constr type="ctrX" for="ch" forName="topConnNode1" refType="w" fact="0.5"/>
                  <dgm:constr type="t" for="ch" forName="topConnNode1"/>
                  <dgm:constr type="w" for="ch" forName="topConnNode1" refType="h" fact="0.76"/>
                  <dgm:constr type="b" for="ch" forName="topConnNode1" refType="t" refFor="ch" refForName="rootText1"/>
                </dgm:constrLst>
              </dgm:else>
            </dgm:choose>
            <dgm:layoutNode name="rootText1" styleLbl="alignAcc1">
              <dgm:varLst>
                <dgm:chPref val="3"/>
              </dgm:varLst>
              <dgm:alg type="tx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top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-140"/>
                  <dgm:adj idx="2" val="-40"/>
                </dgm:adjLst>
              </dgm:shape>
              <dgm:presOf/>
            </dgm:layoutNode>
            <dgm:layoutNode name="bottomArc1" styleLbl="parChTrans1D1" moveWith="rootText1">
              <dgm:alg type="sp"/>
              <dgm:shape xmlns:r="http://schemas.openxmlformats.org/officeDocument/2006/relationships" type="arc" r:blip="" zOrderOff="-2">
                <dgm:adjLst>
                  <dgm:adj idx="1" val="40"/>
                  <dgm:adj idx="2" val="140"/>
                </dgm:adjLst>
              </dgm:shape>
              <dgm:presOf/>
            </dgm:layoutNode>
            <dgm:layoutNode name="topConnNode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</dgm:layoutNode>
          </dgm:layoutNode>
          <dgm:layoutNode name="hierChild2">
            <dgm:choose name="Name16">
              <dgm:if name="Name17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18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19" func="var" arg="hierBranch" op="equ" val="hang">
                <dgm:choose name="Name20">
                  <dgm:if name="Name21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2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3">
                <dgm:choose name="Name24">
                  <dgm:if name="Name25" func="var" arg="dir" op="equ" val="norm">
                    <dgm:alg type="hierChild"/>
                  </dgm:if>
                  <dgm:else name="Name26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a" axis="ch" ptType="nonAsst">
              <dgm:forEach name="Name27" axis="precedSib" ptType="parTrans" st="-1" cnt="1">
                <dgm:layoutNode name="Name28">
                  <dgm:choose name="Name29">
                    <dgm:if name="Name30" func="var" arg="hierBranch" op="equ" val="std">
                      <dgm:choose name="Name31">
                        <dgm:if name="Name32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1"/>
                            <dgm:param type="dstNode" val="topArc2"/>
                          </dgm:alg>
                        </dgm:if>
                        <dgm:if name="Name33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3"/>
                            <dgm:param type="dstNode" val="topArc2"/>
                          </dgm:alg>
                        </dgm:if>
                        <dgm:else name="Name3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  <dgm:param type="srcNode" val="bottomArc2"/>
                            <dgm:param type="dstNode" val="topArc2"/>
                          </dgm:alg>
                        </dgm:else>
                      </dgm:choose>
                    </dgm:if>
                    <dgm:if name="Name35" func="var" arg="hierBranch" op="equ" val="init">
                      <dgm:choose name="Name36">
                        <dgm:if name="Name37" axis="self" func="depth" op="lte" val="2">
                          <dgm:choose name="Name38">
                            <dgm:if name="Name39" axis="self" func="depth" op="lte" val="2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1"/>
                                <dgm:param type="dstNode" val="topArc2"/>
                              </dgm:alg>
                            </dgm:if>
                            <dgm:if name="Name40" axis="par" ptType="asst" func="cnt" op="equ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3"/>
                                <dgm:param type="dstNode" val="topArc2"/>
                              </dgm:alg>
                            </dgm:if>
                            <dgm:else name="Name4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  <dgm:param type="srcNode" val="bottomArc2"/>
                                <dgm:param type="dstNode" val="topArc2"/>
                              </dgm:alg>
                            </dgm:else>
                          </dgm:choose>
                        </dgm:if>
                        <dgm:else name="Name42">
                          <dgm:choose name="Name43">
                            <dgm:if name="Name44" axis="par des" func="maxDepth" op="lte" val="1">
                              <dgm:choose name="Name45">
                                <dgm:if name="Name46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1"/>
                                    <dgm:param type="dstNode" val="topConnNode2"/>
                                  </dgm:alg>
                                </dgm:if>
                                <dgm:if name="Name47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3"/>
                                    <dgm:param type="dstNode" val="topConnNode2"/>
                                  </dgm:alg>
                                </dgm:if>
                                <dgm:else name="Name48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bL bR"/>
                                    <dgm:param type="srcNode" val="bottomArc2"/>
                                    <dgm:param type="dstNode" val="topConnNode2"/>
                                  </dgm:alg>
                                </dgm:else>
                              </dgm:choose>
                            </dgm:if>
                            <dgm:else name="Name49">
                              <dgm:choose name="Name50">
                                <dgm:if name="Name51" axis="self" func="depth" op="lte" val="2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1"/>
                                    <dgm:param type="dstNode" val="topArc2"/>
                                  </dgm:alg>
                                </dgm:if>
                                <dgm:if name="Name52" axis="par" ptType="asst" func="cnt" op="equ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3"/>
                                    <dgm:param type="dstNode" val="topArc2"/>
                                  </dgm:alg>
                                </dgm:if>
                                <dgm:else name="Name53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tCtr"/>
                                    <dgm:param type="bendPt" val="end"/>
                                    <dgm:param type="srcNode" val="bottomArc2"/>
                                    <dgm:param type="dstNode" val="topArc2"/>
                                  </dgm:alg>
                                </dgm:else>
                              </dgm:choose>
                            </dgm:else>
                          </dgm:choose>
                        </dgm:else>
                      </dgm:choose>
                    </dgm:if>
                    <dgm:else name="Name54">
                      <dgm:choose name="Name55">
                        <dgm:if name="Name56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1"/>
                            <dgm:param type="dstNode" val="topConnNode2"/>
                          </dgm:alg>
                        </dgm:if>
                        <dgm:if name="Name57" axis="par" ptType="asst" func="cnt" op="equ" val="1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3"/>
                            <dgm:param type="dstNode" val="topConnNode2"/>
                          </dgm:alg>
                        </dgm:if>
                        <dgm:else name="Name58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bL bR"/>
                            <dgm:param type="srcNode" val="bottomArc2"/>
                            <dgm:param type="dstNode" val="topConnNode2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2">
                <dgm:varLst>
                  <dgm:hierBranch val="init"/>
                </dgm:varLst>
                <dgm:choose name="Name59">
                  <dgm:if name="Name60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1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62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3" func="var" arg="hierBranch" op="equ" val="init">
                    <dgm:choose name="Name64">
                      <dgm:if name="Name65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6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layoutNode name="rootComposite2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8">
                    <dgm:if name="Name69" func="var" arg="hierBranch" op="equ" val="init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0" func="var" arg="hierBranch" op="equ" val="l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if name="Name71" func="var" arg="hierBranch" op="equ" val="r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if>
                    <dgm:else name="Name72">
                      <dgm:constrLst>
                        <dgm:constr type="l" for="ch" forName="rootText2"/>
                        <dgm:constr type="t" for="ch" forName="rootText2" refType="h" fact="0.18"/>
                        <dgm:constr type="w" for="ch" forName="rootText2" refType="w"/>
                        <dgm:constr type="h" for="ch" forName="rootText2" refType="h" fact="0.64"/>
                        <dgm:constr type="l" for="ch" forName="topArc2" refType="w" fact="0.25"/>
                        <dgm:constr type="t" for="ch" forName="topArc2"/>
                        <dgm:constr type="w" for="ch" forName="topArc2" refType="h" refFor="ch" refForName="topArc2"/>
                        <dgm:constr type="h" for="ch" forName="topArc2" refType="h"/>
                        <dgm:constr type="l" for="ch" forName="bottomArc2" refType="w" fact="0.25"/>
                        <dgm:constr type="t" for="ch" forName="bottomArc2"/>
                        <dgm:constr type="w" for="ch" forName="bottomArc2" refType="h" refFor="ch" refForName="bottomArc2"/>
                        <dgm:constr type="h" for="ch" forName="bottomArc2" refType="h"/>
                        <dgm:constr type="ctrX" for="ch" forName="topConnNode2" refType="w" fact="0.5"/>
                        <dgm:constr type="t" for="ch" forName="topConnNode2"/>
                        <dgm:constr type="w" for="ch" forName="topConnNode2" refType="h" fact="0.76"/>
                        <dgm:constr type="b" for="ch" forName="topConnNode2" refType="t" refFor="ch" refForName="rootText2"/>
                      </dgm:constrLst>
                    </dgm:else>
                  </dgm:choose>
                  <dgm:layoutNode name="rootText2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2" styleLbl="parChTrans1D1" moveWith="rootText2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2" moveWith="rootText2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4">
                  <dgm:choose name="Name73">
                    <dgm:if name="Name7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6" func="var" arg="hierBranch" op="equ" val="hang">
                      <dgm:choose name="Name77">
                        <dgm:if name="Name7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80" func="var" arg="hierBranch" op="equ" val="std">
                      <dgm:choose name="Name81">
                        <dgm:if name="Name82" func="var" arg="dir" op="equ" val="norm">
                          <dgm:alg type="hierChild"/>
                        </dgm:if>
                        <dgm:else name="Name8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4" func="var" arg="hierBranch" op="equ" val="init">
                      <dgm:choose name="Name85">
                        <dgm:if name="Name8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87">
                          <dgm:choose name="Name88">
                            <dgm:if name="Name89" func="var" arg="dir" op="equ" val="norm">
                              <dgm:alg type="hierChild"/>
                            </dgm:if>
                            <dgm:else name="Name9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91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2" ref="rep2a"/>
                </dgm:layoutNode>
                <dgm:layoutNode name="hierChild5">
                  <dgm:choose name="Name93">
                    <dgm:if name="Name9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96" ref="rep2b"/>
                </dgm:layoutNode>
              </dgm:layoutNode>
            </dgm:forEach>
          </dgm:layoutNode>
          <dgm:layoutNode name="hierChild3">
            <dgm:choose name="Name97">
              <dgm:if name="Name9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2b" axis="ch" ptType="asst">
              <dgm:forEach name="Name100" axis="precedSib" ptType="parTrans" st="-1" cnt="1">
                <dgm:layoutNode name="Name101">
                  <dgm:choose name="Name102">
                    <dgm:if name="Name103" axis="self" func="depth" op="lte" val="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1"/>
                        <dgm:param type="dstNode" val="topConnNode3"/>
                      </dgm:alg>
                    </dgm:if>
                    <dgm:if name="Name104" axis="par" ptType="asst" func="cnt" op="equ" val="1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3"/>
                        <dgm:param type="dstNode" val="topConnNode3"/>
                      </dgm:alg>
                    </dgm:if>
                    <dgm:else name="Name10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bL bR"/>
                        <dgm:param type="srcNode" val="bottomArc2"/>
                        <dgm:param type="dstNode" val="topConnNode3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layoutNode name="hierRoot3">
                <dgm:varLst>
                  <dgm:hierBranch val="init"/>
                </dgm:varLst>
                <dgm:choose name="Name106">
                  <dgm:if name="Name107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8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9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0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1" func="var" arg="hierBranch" op="equ" val="init">
                    <dgm:choose name="Name112">
                      <dgm:if name="Name113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14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15"/>
                </dgm:choose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16">
                    <dgm:if name="Name117" func="var" arg="hierBranch" op="equ" val="init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8" func="var" arg="hierBranch" op="equ" val="l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if name="Name119" func="var" arg="hierBranch" op="equ" val="r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if>
                    <dgm:else name="Name120">
                      <dgm:constrLst>
                        <dgm:constr type="l" for="ch" forName="rootText3"/>
                        <dgm:constr type="t" for="ch" forName="rootText3" refType="h" fact="0.18"/>
                        <dgm:constr type="w" for="ch" forName="rootText3" refType="w"/>
                        <dgm:constr type="h" for="ch" forName="rootText3" refType="h" fact="0.64"/>
                        <dgm:constr type="l" for="ch" forName="topArc3" refType="w" fact="0.25"/>
                        <dgm:constr type="t" for="ch" forName="topArc3"/>
                        <dgm:constr type="w" for="ch" forName="topArc3" refType="h" refFor="ch" refForName="topArc3"/>
                        <dgm:constr type="h" for="ch" forName="topArc3" refType="h"/>
                        <dgm:constr type="l" for="ch" forName="bottomArc3" refType="w" fact="0.25"/>
                        <dgm:constr type="t" for="ch" forName="bottomArc3"/>
                        <dgm:constr type="w" for="ch" forName="bottomArc3" refType="h" refFor="ch" refForName="bottomArc3"/>
                        <dgm:constr type="h" for="ch" forName="bottomArc3" refType="h"/>
                        <dgm:constr type="ctrX" for="ch" forName="topConnNode3" refType="w" fact="0.5"/>
                        <dgm:constr type="t" for="ch" forName="topConnNode3"/>
                        <dgm:constr type="w" for="ch" forName="topConnNode3" refType="h" fact="0.76"/>
                        <dgm:constr type="b" for="ch" forName="topConnNode3" refType="t" refFor="ch" refForName="rootText3"/>
                      </dgm:constrLst>
                    </dgm:else>
                  </dgm:choose>
                  <dgm:layoutNode name="rootText3" styleLbl="alignAcc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top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-140"/>
                        <dgm:adj idx="2" val="-40"/>
                      </dgm:adjLst>
                    </dgm:shape>
                    <dgm:presOf/>
                  </dgm:layoutNode>
                  <dgm:layoutNode name="bottomArc3" styleLbl="parChTrans1D1" moveWith="rootText3">
                    <dgm:alg type="sp"/>
                    <dgm:shape xmlns:r="http://schemas.openxmlformats.org/officeDocument/2006/relationships" type="arc" r:blip="" zOrderOff="-2">
                      <dgm:adjLst>
                        <dgm:adj idx="1" val="40"/>
                        <dgm:adj idx="2" val="140"/>
                      </dgm:adjLst>
                    </dgm:shape>
                    <dgm:presOf/>
                  </dgm:layoutNode>
                  <dgm:layoutNode name="topConnNode3" moveWith="rootText3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</dgm:layoutNode>
                </dgm:layoutNode>
                <dgm:layoutNode name="hierChild6">
                  <dgm:choose name="Name121">
                    <dgm:if name="Name12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24" func="var" arg="hierBranch" op="equ" val="hang">
                      <dgm:choose name="Name125">
                        <dgm:if name="Name12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2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28" func="var" arg="hierBranch" op="equ" val="std">
                      <dgm:choose name="Name129">
                        <dgm:if name="Name130" func="var" arg="dir" op="equ" val="norm">
                          <dgm:alg type="hierChild"/>
                        </dgm:if>
                        <dgm:else name="Name13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2" func="var" arg="hierBranch" op="equ" val="init">
                      <dgm:choose name="Name133">
                        <dgm:if name="Name134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35">
                          <dgm:alg type="hierChild"/>
                        </dgm:else>
                      </dgm:choose>
                    </dgm:if>
                    <dgm:else name="Name136"/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37" ref="rep2a"/>
                </dgm:layoutNode>
                <dgm:layoutNode name="hierChild7">
                  <dgm:choose name="Name138">
                    <dgm:if name="Name13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forEach name="Name141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AC276F-7224-44C1-BEC7-E29D11EE8908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A01DC0-B66F-4C8D-8097-324C9DB0E57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778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A01DC0-B66F-4C8D-8097-324C9DB0E57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2205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4759C38-9299-47B8-B971-E7215086B20C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28.9.2013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A_CZ_regions.png" TargetMode="External"/><Relationship Id="rId7" Type="http://schemas.openxmlformats.org/officeDocument/2006/relationships/hyperlink" Target="http://cs.wikipedia.org/wiki/Soubor:Labe_udoli.jpg" TargetMode="External"/><Relationship Id="rId2" Type="http://schemas.openxmlformats.org/officeDocument/2006/relationships/hyperlink" Target="http://cs.wikipedia.org/wiki/Soubor:Hradec_Kralove_Region_CoA_CZ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usinessinfo.cz/cs/clanky/charakteristika-kralovehradeckeho-kraje-2056.html" TargetMode="External"/><Relationship Id="rId5" Type="http://schemas.openxmlformats.org/officeDocument/2006/relationships/hyperlink" Target="http://cs.wikipedia.org/wiki/Soubor:Hradec_Kralove_districts.png" TargetMode="External"/><Relationship Id="rId4" Type="http://schemas.openxmlformats.org/officeDocument/2006/relationships/hyperlink" Target="http://spravnimapa.topograf.cz/84357/kralovehradecky-kraj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 dirty="0">
              <a:latin typeface="Times New Roman" pitchFamily="18" charset="0"/>
            </a:endParaRPr>
          </a:p>
          <a:p>
            <a:pPr algn="ctr" eaLnBrk="0" hangingPunct="0"/>
            <a:endParaRPr lang="cs-CZ" dirty="0"/>
          </a:p>
        </p:txBody>
      </p:sp>
      <p:sp>
        <p:nvSpPr>
          <p:cNvPr id="2250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sp>
        <p:nvSpPr>
          <p:cNvPr id="2251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dirty="0" smtClean="0"/>
              <a:t>VY_32_INOVACE_08_VL_KRÁLOVEHRADECKÝ KRAJ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59" name="Group 8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501222772"/>
              </p:ext>
            </p:extLst>
          </p:nvPr>
        </p:nvGraphicFramePr>
        <p:xfrm>
          <a:off x="611188" y="908050"/>
          <a:ext cx="8281987" cy="567404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Královéhradecký kraj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učí poznávat členění území ČR, orientovat se na mapě, používat mapové značky. Získávají představu o povrchu, vodstvu, podnebí, zemědělství, průmyslu, nerostném bohatství a kulturních zajímavostech ČR.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Orientace na mapě, představa o členění území ČR, přírodních a hospodářských podmínkách  krajů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Okres, kraj, města, doprava,  hospodářství, přírodní podmínky, mapové značky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Milan Toufar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13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35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cs-CZ" b="1" dirty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422030" y="1281336"/>
            <a:ext cx="8229600" cy="9955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Královéhradecký Kraj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5275914"/>
            <a:ext cx="6400800" cy="673366"/>
          </a:xfrm>
        </p:spPr>
        <p:txBody>
          <a:bodyPr/>
          <a:lstStyle/>
          <a:p>
            <a:r>
              <a:rPr lang="cs-CZ" sz="3200" dirty="0"/>
              <a:t>S</a:t>
            </a:r>
            <a:r>
              <a:rPr lang="en-US" sz="3200" dirty="0" smtClean="0"/>
              <a:t>everovýchodní </a:t>
            </a:r>
            <a:r>
              <a:rPr lang="cs-CZ" sz="3200" dirty="0"/>
              <a:t>Čechy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41663" y="2797029"/>
            <a:ext cx="1781423" cy="214629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autoRev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Území</a:t>
            </a:r>
            <a:endParaRPr lang="cs-CZ" dirty="0"/>
          </a:p>
        </p:txBody>
      </p:sp>
      <p:pic>
        <p:nvPicPr>
          <p:cNvPr id="7" name="Zástupný symbol pro obsah 6" descr="Pardubický_mapa_ČR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2244" y="1557391"/>
            <a:ext cx="9107670" cy="5327986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Prstenec 7"/>
          <p:cNvSpPr>
            <a:spLocks noChangeAspect="1"/>
          </p:cNvSpPr>
          <p:nvPr/>
        </p:nvSpPr>
        <p:spPr>
          <a:xfrm>
            <a:off x="3779912" y="1845104"/>
            <a:ext cx="2520000" cy="2520000"/>
          </a:xfrm>
          <a:prstGeom prst="donut">
            <a:avLst>
              <a:gd name="adj" fmla="val 4515"/>
            </a:avLst>
          </a:prstGeom>
          <a:solidFill>
            <a:srgbClr val="FF0000"/>
          </a:solidFill>
          <a:ln w="6350">
            <a:solidFill>
              <a:srgbClr val="FF00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>
            <a:spLocks noChangeAspect="1"/>
          </p:cNvSpPr>
          <p:nvPr/>
        </p:nvSpPr>
        <p:spPr>
          <a:xfrm>
            <a:off x="2844048" y="1269000"/>
            <a:ext cx="2160000" cy="2160000"/>
          </a:xfrm>
          <a:prstGeom prst="donut">
            <a:avLst>
              <a:gd name="adj" fmla="val 4440"/>
            </a:avLst>
          </a:prstGeom>
          <a:solidFill>
            <a:srgbClr val="00B0F0"/>
          </a:solidFill>
          <a:ln w="6350">
            <a:solidFill>
              <a:srgbClr val="00B0F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>
            <a:spLocks noChangeAspect="1"/>
          </p:cNvSpPr>
          <p:nvPr/>
        </p:nvSpPr>
        <p:spPr>
          <a:xfrm>
            <a:off x="4248232" y="2673184"/>
            <a:ext cx="2520000" cy="2520000"/>
          </a:xfrm>
          <a:prstGeom prst="donut">
            <a:avLst>
              <a:gd name="adj" fmla="val 5109"/>
            </a:avLst>
          </a:prstGeom>
          <a:solidFill>
            <a:srgbClr val="FFFF00"/>
          </a:solidFill>
          <a:ln w="6350">
            <a:solidFill>
              <a:srgbClr val="FFFF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>
            <a:spLocks noChangeAspect="1"/>
          </p:cNvSpPr>
          <p:nvPr/>
        </p:nvSpPr>
        <p:spPr>
          <a:xfrm>
            <a:off x="1620032" y="2132856"/>
            <a:ext cx="3240000" cy="3240000"/>
          </a:xfrm>
          <a:prstGeom prst="donut">
            <a:avLst>
              <a:gd name="adj" fmla="val 2919"/>
            </a:avLst>
          </a:prstGeom>
          <a:solidFill>
            <a:srgbClr val="FFC000"/>
          </a:solidFill>
          <a:ln w="6350">
            <a:solidFill>
              <a:srgbClr val="FFC0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Prstenec 8"/>
          <p:cNvSpPr>
            <a:spLocks noChangeAspect="1"/>
          </p:cNvSpPr>
          <p:nvPr/>
        </p:nvSpPr>
        <p:spPr>
          <a:xfrm>
            <a:off x="4428264" y="1089032"/>
            <a:ext cx="2628000" cy="2628000"/>
          </a:xfrm>
          <a:prstGeom prst="donut">
            <a:avLst>
              <a:gd name="adj" fmla="val 5109"/>
            </a:avLst>
          </a:prstGeom>
          <a:solidFill>
            <a:srgbClr val="00B050"/>
          </a:solidFill>
          <a:ln w="6350">
            <a:solidFill>
              <a:srgbClr val="92D05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00084" y="1988840"/>
            <a:ext cx="1172116" cy="369332"/>
          </a:xfrm>
          <a:prstGeom prst="rect">
            <a:avLst/>
          </a:prstGeom>
          <a:solidFill>
            <a:srgbClr val="00B050"/>
          </a:solidFill>
          <a:ln>
            <a:solidFill>
              <a:srgbClr val="92D050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POLSKO</a:t>
            </a:r>
            <a:endParaRPr lang="cs-CZ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1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3" presetClass="entr" presetSubtype="1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8" grpId="1" animBg="1"/>
      <p:bldP spid="8" grpId="2" animBg="1"/>
      <p:bldP spid="11" grpId="0" animBg="1"/>
      <p:bldP spid="11" grpId="1" animBg="1"/>
      <p:bldP spid="12" grpId="0" animBg="1"/>
      <p:bldP spid="12" grpId="1" animBg="1"/>
      <p:bldP spid="14" grpId="0" animBg="1"/>
      <p:bldP spid="14" grpId="1" animBg="1"/>
      <p:bldP spid="9" grpId="0" animBg="1"/>
      <p:bldP spid="9" grpId="1" animBg="1"/>
      <p:bldP spid="3" grpId="0" animBg="1"/>
      <p:bldP spid="3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sz="half"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-4260" y="2348880"/>
            <a:ext cx="6372000" cy="361956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1824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Nejlidnatější města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xmlns="" val="1995342829"/>
              </p:ext>
            </p:extLst>
          </p:nvPr>
        </p:nvGraphicFramePr>
        <p:xfrm>
          <a:off x="6417704" y="2369636"/>
          <a:ext cx="2700000" cy="3345921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1688034"/>
                <a:gridCol w="1011966"/>
              </a:tblGrid>
              <a:tr h="329943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+mj-lt"/>
                        </a:rPr>
                        <a:t>Město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j-lt"/>
                        </a:rPr>
                        <a:t>(1/2012</a:t>
                      </a:r>
                      <a:r>
                        <a:rPr lang="cs-CZ" sz="1400" dirty="0">
                          <a:latin typeface="+mj-lt"/>
                        </a:rPr>
                        <a:t>)</a:t>
                      </a: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u="none" dirty="0" smtClean="0">
                          <a:latin typeface="+mj-lt"/>
                        </a:rPr>
                        <a:t>Hradec Králové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93 490</a:t>
                      </a:r>
                      <a:endParaRPr lang="cs-CZ" sz="1400" dirty="0" smtClean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u="none" dirty="0" smtClean="0">
                          <a:latin typeface="+mj-lt"/>
                        </a:rPr>
                        <a:t>Trutnov 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30 957</a:t>
                      </a:r>
                      <a:r>
                        <a:rPr lang="cs-CZ" sz="1400" dirty="0" smtClean="0"/>
                        <a:t> </a:t>
                      </a:r>
                      <a:endParaRPr lang="cs-CZ" sz="1400" dirty="0" smtClean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r>
                        <a:rPr lang="cs-CZ" sz="1400" b="1" u="none" dirty="0" smtClean="0">
                          <a:latin typeface="+mj-lt"/>
                        </a:rPr>
                        <a:t>Náchod </a:t>
                      </a:r>
                      <a:endParaRPr lang="cs-CZ" sz="1400" b="1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effectLst/>
                        </a:rPr>
                        <a:t>20 665</a:t>
                      </a:r>
                      <a:endParaRPr lang="cs-CZ" sz="1400" b="1" dirty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r>
                        <a:rPr lang="cs-CZ" sz="1400" b="0" u="none" dirty="0" smtClean="0">
                          <a:latin typeface="+mj-lt"/>
                        </a:rPr>
                        <a:t>Jičín</a:t>
                      </a:r>
                      <a:endParaRPr lang="cs-CZ" sz="1400" b="0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effectLst/>
                        </a:rPr>
                        <a:t>16 576</a:t>
                      </a:r>
                      <a:endParaRPr lang="cs-CZ" sz="1400" b="1" dirty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r>
                        <a:rPr lang="cs-CZ" sz="1400" b="0" u="none" dirty="0" smtClean="0">
                          <a:latin typeface="+mj-lt"/>
                        </a:rPr>
                        <a:t>Dvůr Králové nad Labem</a:t>
                      </a:r>
                      <a:endParaRPr lang="cs-CZ" sz="1400" b="0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effectLst/>
                        </a:rPr>
                        <a:t>16 101</a:t>
                      </a:r>
                      <a:endParaRPr lang="cs-CZ" sz="1400" b="1" dirty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r>
                        <a:rPr lang="cs-CZ" sz="1400" b="0" u="none" dirty="0" smtClean="0">
                          <a:latin typeface="+mj-lt"/>
                        </a:rPr>
                        <a:t>Vrchlabí</a:t>
                      </a:r>
                      <a:endParaRPr lang="cs-CZ" sz="1400" b="0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effectLst/>
                        </a:rPr>
                        <a:t>12 665</a:t>
                      </a:r>
                      <a:endParaRPr lang="cs-CZ" sz="1400" b="0" dirty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r>
                        <a:rPr lang="cs-CZ" sz="1400" b="0" u="none" dirty="0" smtClean="0">
                          <a:latin typeface="+mj-lt"/>
                        </a:rPr>
                        <a:t>Jaroměř</a:t>
                      </a:r>
                      <a:endParaRPr lang="cs-CZ" sz="1400" b="0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effectLst/>
                        </a:rPr>
                        <a:t>12 618</a:t>
                      </a:r>
                      <a:endParaRPr lang="cs-CZ" sz="1400" b="0" dirty="0">
                        <a:latin typeface="+mj-lt"/>
                      </a:endParaRPr>
                    </a:p>
                  </a:txBody>
                  <a:tcPr anchor="ctr"/>
                </a:tc>
              </a:tr>
              <a:tr h="329943">
                <a:tc>
                  <a:txBody>
                    <a:bodyPr/>
                    <a:lstStyle/>
                    <a:p>
                      <a:r>
                        <a:rPr lang="cs-CZ" sz="1400" b="0" u="none" dirty="0" smtClean="0">
                          <a:latin typeface="+mj-lt"/>
                        </a:rPr>
                        <a:t>Nové Město nad Metují </a:t>
                      </a:r>
                      <a:endParaRPr lang="cs-CZ" sz="1400" b="0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 smtClean="0">
                          <a:effectLst/>
                        </a:rPr>
                        <a:t>9 784</a:t>
                      </a:r>
                      <a:endParaRPr lang="cs-CZ" sz="1400" b="0" dirty="0">
                        <a:latin typeface="+mj-lt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1" name="Prstenec 10"/>
          <p:cNvSpPr>
            <a:spLocks noChangeAspect="1"/>
          </p:cNvSpPr>
          <p:nvPr/>
        </p:nvSpPr>
        <p:spPr>
          <a:xfrm>
            <a:off x="3148784" y="3258520"/>
            <a:ext cx="360000" cy="360000"/>
          </a:xfrm>
          <a:prstGeom prst="donut">
            <a:avLst>
              <a:gd name="adj" fmla="val 6490"/>
            </a:avLst>
          </a:prstGeom>
          <a:solidFill>
            <a:srgbClr val="FF0000"/>
          </a:solidFill>
          <a:ln w="63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>
            <a:spLocks noChangeAspect="1"/>
          </p:cNvSpPr>
          <p:nvPr/>
        </p:nvSpPr>
        <p:spPr>
          <a:xfrm>
            <a:off x="2843808" y="4895704"/>
            <a:ext cx="360000" cy="360000"/>
          </a:xfrm>
          <a:prstGeom prst="donut">
            <a:avLst>
              <a:gd name="adj" fmla="val 6247"/>
            </a:avLst>
          </a:prstGeom>
          <a:solidFill>
            <a:srgbClr val="FF0000"/>
          </a:solidFill>
          <a:ln w="63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Stužka nahoru 12"/>
          <p:cNvSpPr>
            <a:spLocks noChangeAspect="1"/>
          </p:cNvSpPr>
          <p:nvPr/>
        </p:nvSpPr>
        <p:spPr>
          <a:xfrm>
            <a:off x="5798248" y="2663963"/>
            <a:ext cx="687273" cy="34622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11</a:t>
            </a:r>
          </a:p>
          <a:p>
            <a:pPr algn="ctr"/>
            <a:endParaRPr lang="cs-CZ" b="1" dirty="0"/>
          </a:p>
        </p:txBody>
      </p:sp>
      <p:sp>
        <p:nvSpPr>
          <p:cNvPr id="14" name="Stužka nahoru 13"/>
          <p:cNvSpPr>
            <a:spLocks noChangeAspect="1"/>
          </p:cNvSpPr>
          <p:nvPr/>
        </p:nvSpPr>
        <p:spPr>
          <a:xfrm>
            <a:off x="5804876" y="2988639"/>
            <a:ext cx="687273" cy="34622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2</a:t>
            </a:r>
          </a:p>
          <a:p>
            <a:pPr algn="ctr"/>
            <a:endParaRPr lang="cs-CZ" b="1" dirty="0"/>
          </a:p>
        </p:txBody>
      </p:sp>
      <p:sp>
        <p:nvSpPr>
          <p:cNvPr id="15" name="Stužka nahoru 14"/>
          <p:cNvSpPr>
            <a:spLocks noChangeAspect="1"/>
          </p:cNvSpPr>
          <p:nvPr/>
        </p:nvSpPr>
        <p:spPr>
          <a:xfrm>
            <a:off x="5796492" y="3321725"/>
            <a:ext cx="687273" cy="34622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3</a:t>
            </a:r>
          </a:p>
          <a:p>
            <a:pPr algn="ctr"/>
            <a:endParaRPr lang="cs-CZ" b="1" dirty="0" smtClean="0"/>
          </a:p>
          <a:p>
            <a:pPr algn="ctr"/>
            <a:endParaRPr lang="cs-CZ" b="1" dirty="0"/>
          </a:p>
        </p:txBody>
      </p:sp>
      <p:sp>
        <p:nvSpPr>
          <p:cNvPr id="10" name="Prstenec 9"/>
          <p:cNvSpPr>
            <a:spLocks noChangeAspect="1"/>
          </p:cNvSpPr>
          <p:nvPr/>
        </p:nvSpPr>
        <p:spPr>
          <a:xfrm>
            <a:off x="3819668" y="3965348"/>
            <a:ext cx="360000" cy="360000"/>
          </a:xfrm>
          <a:prstGeom prst="donut">
            <a:avLst>
              <a:gd name="adj" fmla="val 6009"/>
            </a:avLst>
          </a:prstGeom>
          <a:solidFill>
            <a:srgbClr val="FF0000"/>
          </a:solidFill>
          <a:ln w="63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2" grpId="0" animBg="1"/>
      <p:bldP spid="13" grpId="0" animBg="1"/>
      <p:bldP spid="14" grpId="0" animBg="1"/>
      <p:bldP spid="15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Okresy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1413376"/>
            <a:ext cx="6984000" cy="5400000"/>
          </a:xfrm>
        </p:spPr>
      </p:pic>
      <p:sp>
        <p:nvSpPr>
          <p:cNvPr id="4" name="TextovéPole 3"/>
          <p:cNvSpPr txBox="1"/>
          <p:nvPr/>
        </p:nvSpPr>
        <p:spPr>
          <a:xfrm>
            <a:off x="3403345" y="3378478"/>
            <a:ext cx="10246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Trutnov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61470" y="4149080"/>
            <a:ext cx="6543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Jičín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74721" y="4098558"/>
            <a:ext cx="9733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Náchod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50464" y="5106670"/>
            <a:ext cx="249780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Rychnov nad Kněžnou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27784" y="5013176"/>
            <a:ext cx="178927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solidFill>
                  <a:schemeClr val="bg1"/>
                </a:solidFill>
                <a:latin typeface="+mj-lt"/>
              </a:rPr>
              <a:t>Hradec Králové</a:t>
            </a:r>
            <a:endParaRPr lang="cs-CZ" sz="1600" b="1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4" grpId="0"/>
      <p:bldP spid="6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Hospodářství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00200"/>
            <a:ext cx="4495800" cy="525780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Průmysl</a:t>
            </a:r>
          </a:p>
          <a:p>
            <a:r>
              <a:rPr lang="cs-CZ" dirty="0" smtClean="0"/>
              <a:t>je </a:t>
            </a:r>
            <a:r>
              <a:rPr lang="cs-CZ" dirty="0"/>
              <a:t>soustředěn do velkých měst. 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dirty="0"/>
              <a:t>Převažuje zpracovatelský průmysl: </a:t>
            </a:r>
          </a:p>
          <a:p>
            <a:r>
              <a:rPr lang="cs-CZ" dirty="0"/>
              <a:t>textilní výroba, </a:t>
            </a:r>
          </a:p>
          <a:p>
            <a:r>
              <a:rPr lang="cs-CZ" dirty="0"/>
              <a:t>výroba elektrických a optických přístrojů a zařízení. </a:t>
            </a:r>
            <a:endParaRPr lang="cs-CZ" dirty="0" smtClean="0"/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Cestovní </a:t>
            </a:r>
            <a:r>
              <a:rPr lang="cs-CZ" b="1" dirty="0">
                <a:solidFill>
                  <a:srgbClr val="FFFF00"/>
                </a:solidFill>
              </a:rPr>
              <a:t>ruch</a:t>
            </a:r>
          </a:p>
          <a:p>
            <a:r>
              <a:rPr lang="cs-CZ" dirty="0"/>
              <a:t>Největší koncentrací cestovního ruchu v České republice se vyznačují Krkonoše. </a:t>
            </a:r>
            <a:endParaRPr lang="cs-CZ" dirty="0" smtClean="0"/>
          </a:p>
          <a:p>
            <a:r>
              <a:rPr lang="cs-CZ" dirty="0" smtClean="0"/>
              <a:t>Národní </a:t>
            </a:r>
            <a:r>
              <a:rPr lang="cs-CZ" dirty="0"/>
              <a:t>park Krkonoše zasahuje na území kraje dvěma třetinami své výměry a nacházejí se zde nejcennější lokality parku.</a:t>
            </a:r>
          </a:p>
          <a:p>
            <a:endParaRPr lang="cs-CZ" dirty="0" smtClean="0"/>
          </a:p>
          <a:p>
            <a:pPr marL="137160" indent="0"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495800" cy="514116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dirty="0">
                <a:solidFill>
                  <a:srgbClr val="FFFF00"/>
                </a:solidFill>
              </a:rPr>
              <a:t>Zemědělství </a:t>
            </a:r>
            <a:r>
              <a:rPr lang="cs-CZ" dirty="0" smtClean="0"/>
              <a:t>- </a:t>
            </a:r>
            <a:r>
              <a:rPr lang="cs-CZ" b="1" dirty="0" smtClean="0"/>
              <a:t>oblast Polabí</a:t>
            </a:r>
            <a:endParaRPr lang="cs-CZ" dirty="0"/>
          </a:p>
          <a:p>
            <a:pPr marL="137160" indent="0">
              <a:buNone/>
            </a:pPr>
            <a:r>
              <a:rPr lang="cs-CZ" b="1" dirty="0"/>
              <a:t>Rostlinná výroba</a:t>
            </a:r>
            <a:endParaRPr lang="cs-CZ" dirty="0"/>
          </a:p>
          <a:p>
            <a:r>
              <a:rPr lang="cs-CZ" dirty="0"/>
              <a:t>převažuje pěstování obilovin (pšenice, ječmen), řepky a kukuřice</a:t>
            </a:r>
            <a:r>
              <a:rPr lang="cs-CZ" dirty="0" smtClean="0"/>
              <a:t>,</a:t>
            </a:r>
          </a:p>
          <a:p>
            <a:r>
              <a:rPr lang="cs-CZ" dirty="0" smtClean="0"/>
              <a:t>významná </a:t>
            </a:r>
            <a:r>
              <a:rPr lang="cs-CZ" dirty="0"/>
              <a:t>je </a:t>
            </a:r>
            <a:r>
              <a:rPr lang="cs-CZ" dirty="0" smtClean="0"/>
              <a:t>produkce cukrovky,</a:t>
            </a:r>
          </a:p>
          <a:p>
            <a:r>
              <a:rPr lang="cs-CZ" dirty="0" smtClean="0"/>
              <a:t>pěstování </a:t>
            </a:r>
            <a:r>
              <a:rPr lang="cs-CZ" dirty="0"/>
              <a:t>ovoce, zejména jablek, </a:t>
            </a:r>
            <a:endParaRPr lang="cs-CZ" dirty="0" smtClean="0"/>
          </a:p>
          <a:p>
            <a:r>
              <a:rPr lang="cs-CZ" dirty="0" smtClean="0"/>
              <a:t>rybízu </a:t>
            </a:r>
            <a:r>
              <a:rPr lang="cs-CZ" dirty="0"/>
              <a:t>a višní. </a:t>
            </a:r>
          </a:p>
          <a:p>
            <a:pPr marL="137160" indent="0">
              <a:buNone/>
            </a:pPr>
            <a:r>
              <a:rPr lang="cs-CZ" dirty="0"/>
              <a:t> </a:t>
            </a:r>
          </a:p>
          <a:p>
            <a:pPr marL="137160" indent="0">
              <a:buNone/>
            </a:pPr>
            <a:r>
              <a:rPr lang="cs-CZ" b="1" dirty="0"/>
              <a:t>Živočišná výroba</a:t>
            </a:r>
            <a:endParaRPr lang="cs-CZ" dirty="0"/>
          </a:p>
          <a:p>
            <a:r>
              <a:rPr lang="cs-CZ" dirty="0"/>
              <a:t>chov skotu a prasat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Doprava</a:t>
            </a:r>
            <a:endParaRPr lang="cs-CZ" dirty="0"/>
          </a:p>
        </p:txBody>
      </p:sp>
      <p:graphicFrame>
        <p:nvGraphicFramePr>
          <p:cNvPr id="14" name="Zástupný symbol pro obsah 1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xmlns="" val="3203738678"/>
              </p:ext>
            </p:extLst>
          </p:nvPr>
        </p:nvGraphicFramePr>
        <p:xfrm>
          <a:off x="250825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495800" cy="5257800"/>
          </a:xfrm>
        </p:spPr>
        <p:txBody>
          <a:bodyPr>
            <a:normAutofit/>
          </a:bodyPr>
          <a:lstStyle/>
          <a:p>
            <a:r>
              <a:rPr lang="en-US" dirty="0" smtClean="0"/>
              <a:t>Velmi</a:t>
            </a:r>
            <a:r>
              <a:rPr lang="cs-CZ" dirty="0"/>
              <a:t> </a:t>
            </a:r>
            <a:r>
              <a:rPr lang="en-US" dirty="0" smtClean="0"/>
              <a:t>hustá </a:t>
            </a:r>
            <a:r>
              <a:rPr lang="en-US" dirty="0"/>
              <a:t>železni</a:t>
            </a:r>
            <a:r>
              <a:rPr lang="cs-CZ" dirty="0"/>
              <a:t>ční síť,</a:t>
            </a:r>
          </a:p>
          <a:p>
            <a:r>
              <a:rPr lang="en-US" dirty="0"/>
              <a:t>dv</a:t>
            </a:r>
            <a:r>
              <a:rPr lang="cs-CZ" dirty="0"/>
              <a:t>ě trati jsou elektrifikovány.</a:t>
            </a:r>
          </a:p>
          <a:p>
            <a:pPr marL="137160" indent="0">
              <a:buNone/>
            </a:pPr>
            <a:endParaRPr lang="cs-CZ" dirty="0"/>
          </a:p>
          <a:p>
            <a:r>
              <a:rPr lang="cs-CZ" dirty="0" smtClean="0"/>
              <a:t>Krajem procházejí dvě </a:t>
            </a:r>
            <a:r>
              <a:rPr lang="cs-CZ" dirty="0"/>
              <a:t>dálkové evropské </a:t>
            </a:r>
            <a:r>
              <a:rPr lang="cs-CZ" dirty="0" smtClean="0"/>
              <a:t>silnice. </a:t>
            </a:r>
            <a:endParaRPr lang="cs-CZ" dirty="0"/>
          </a:p>
          <a:p>
            <a:pPr marL="137160" indent="0">
              <a:buNone/>
            </a:pPr>
            <a:endParaRPr lang="cs-CZ" dirty="0"/>
          </a:p>
          <a:p>
            <a:r>
              <a:rPr lang="en-US" dirty="0"/>
              <a:t>V budoucnu povede dálnice D11 z Prahy až do Jarom</a:t>
            </a:r>
            <a:r>
              <a:rPr lang="cs-CZ" dirty="0" smtClean="0"/>
              <a:t>ěře.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>
                                            <p:graphicEl>
                                              <a:dgm id="{A641A466-EA18-4970-98A0-8EB91868D7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4">
                                            <p:graphicEl>
                                              <a:dgm id="{0F07E421-ABC1-489C-A92A-17B5AAB2F0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4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4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4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>
                                            <p:graphicEl>
                                              <a:dgm id="{3DABC288-53FA-4734-93AE-8D396BDCF1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500"/>
                            </p:stCondLst>
                            <p:childTnLst>
                              <p:par>
                                <p:cTn id="4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4">
                                            <p:graphicEl>
                                              <a:dgm id="{1E156A13-3F25-4D9D-BA6F-0C9C2C3F0B4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4500"/>
                            </p:stCondLst>
                            <p:childTnLst>
                              <p:par>
                                <p:cTn id="5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4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>
                                            <p:graphicEl>
                                              <a:dgm id="{C5137DD1-CC7D-4EAF-9C16-03A99D34B1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4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>
                                            <p:graphicEl>
                                              <a:dgm id="{B17574F6-6422-4802-8744-E76BCFE1A2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4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4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4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4">
                                            <p:graphicEl>
                                              <a:dgm id="{3290CC6E-E75D-4CE4-840C-A5CFC3BF0E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4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4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4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4">
                                            <p:graphicEl>
                                              <a:dgm id="{7993CBED-7A5D-4089-AA46-6B9D3366B3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4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4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4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4">
                                            <p:graphicEl>
                                              <a:dgm id="{FFBB04B2-4D71-4EC3-8CA0-F858567AA8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4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4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4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4">
                                            <p:graphicEl>
                                              <a:dgm id="{B9F8F942-26EC-4DE2-8D87-068A0666F4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4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4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4">
                                            <p:graphicEl>
                                              <a:dgm id="{FAA57F1D-8F4E-4727-8FBA-69907DE64CD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4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4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4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4">
                                            <p:graphicEl>
                                              <a:dgm id="{108B10B2-9C64-49AE-BF73-3E87FA0D37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4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4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14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14">
                                            <p:graphicEl>
                                              <a:dgm id="{8F596693-AF6B-4556-8072-5583A2C786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4" grpId="0">
        <p:bldSub>
          <a:bldDgm bld="lvlOne"/>
        </p:bldSub>
      </p:bldGraphic>
      <p:bldP spid="8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37160" indent="0">
              <a:buNone/>
            </a:pPr>
            <a:r>
              <a:rPr lang="en-US" b="1" dirty="0">
                <a:solidFill>
                  <a:srgbClr val="FFFF00"/>
                </a:solidFill>
              </a:rPr>
              <a:t>Rozsáhlé roviny Polabí </a:t>
            </a:r>
            <a:endParaRPr lang="cs-CZ" b="1" dirty="0" smtClean="0">
              <a:solidFill>
                <a:srgbClr val="FFFF00"/>
              </a:solidFill>
            </a:endParaRPr>
          </a:p>
          <a:p>
            <a:r>
              <a:rPr lang="en-US" dirty="0" smtClean="0"/>
              <a:t>ideální </a:t>
            </a:r>
            <a:r>
              <a:rPr lang="en-US" dirty="0"/>
              <a:t>pro využívání k zem</a:t>
            </a:r>
            <a:r>
              <a:rPr lang="cs-CZ" dirty="0"/>
              <a:t>ědělským účelům.</a:t>
            </a:r>
          </a:p>
          <a:p>
            <a:pPr marL="137160" indent="0">
              <a:buNone/>
            </a:pPr>
            <a:endParaRPr lang="cs-CZ" dirty="0" smtClean="0"/>
          </a:p>
          <a:p>
            <a:r>
              <a:rPr lang="en-US" dirty="0" smtClean="0"/>
              <a:t>Nejvyšším </a:t>
            </a:r>
            <a:r>
              <a:rPr lang="en-US" dirty="0"/>
              <a:t>vrcholem kraje je </a:t>
            </a:r>
            <a:r>
              <a:rPr lang="en-US" b="1" dirty="0">
                <a:solidFill>
                  <a:srgbClr val="FFFF00"/>
                </a:solidFill>
              </a:rPr>
              <a:t>Sněžka</a:t>
            </a:r>
            <a:r>
              <a:rPr lang="en-US" dirty="0">
                <a:solidFill>
                  <a:srgbClr val="FFFF00"/>
                </a:solidFill>
              </a:rPr>
              <a:t> </a:t>
            </a:r>
            <a:r>
              <a:rPr lang="en-US" dirty="0"/>
              <a:t>(1 602 m n. m.) v Krkonoších, </a:t>
            </a:r>
            <a:endParaRPr lang="cs-CZ" dirty="0" smtClean="0"/>
          </a:p>
          <a:p>
            <a:r>
              <a:rPr lang="en-US" dirty="0" smtClean="0"/>
              <a:t>je </a:t>
            </a:r>
            <a:r>
              <a:rPr lang="en-US" dirty="0"/>
              <a:t>zároveň </a:t>
            </a:r>
            <a:r>
              <a:rPr lang="en-US" b="1" dirty="0">
                <a:solidFill>
                  <a:srgbClr val="FFFF00"/>
                </a:solidFill>
              </a:rPr>
              <a:t>nejvyšší</a:t>
            </a:r>
            <a:r>
              <a:rPr lang="en-US" dirty="0">
                <a:solidFill>
                  <a:srgbClr val="FFFF00"/>
                </a:solidFill>
              </a:rPr>
              <a:t> </a:t>
            </a:r>
            <a:r>
              <a:rPr lang="en-US" b="1" dirty="0">
                <a:solidFill>
                  <a:srgbClr val="FFFF00"/>
                </a:solidFill>
              </a:rPr>
              <a:t>horou</a:t>
            </a:r>
            <a:r>
              <a:rPr lang="en-US" dirty="0">
                <a:solidFill>
                  <a:srgbClr val="FFFF00"/>
                </a:solidFill>
              </a:rPr>
              <a:t> </a:t>
            </a:r>
            <a:r>
              <a:rPr lang="en-US" b="1" dirty="0">
                <a:solidFill>
                  <a:srgbClr val="FFFF00"/>
                </a:solidFill>
              </a:rPr>
              <a:t>České</a:t>
            </a:r>
            <a:r>
              <a:rPr lang="en-US" dirty="0">
                <a:solidFill>
                  <a:srgbClr val="FFFF00"/>
                </a:solidFill>
              </a:rPr>
              <a:t> </a:t>
            </a:r>
            <a:r>
              <a:rPr lang="en-US" b="1" dirty="0">
                <a:solidFill>
                  <a:srgbClr val="FFFF00"/>
                </a:solidFill>
              </a:rPr>
              <a:t>republiky</a:t>
            </a:r>
            <a:r>
              <a:rPr lang="en-US" dirty="0"/>
              <a:t>. </a:t>
            </a:r>
            <a:endParaRPr lang="cs-CZ" dirty="0" smtClean="0"/>
          </a:p>
          <a:p>
            <a:r>
              <a:rPr lang="en-US" b="1" dirty="0" smtClean="0">
                <a:solidFill>
                  <a:srgbClr val="FFFF00"/>
                </a:solidFill>
              </a:rPr>
              <a:t>Nejníže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/>
              <a:t>položeným bodem </a:t>
            </a:r>
            <a:r>
              <a:rPr lang="en-US" b="1" dirty="0">
                <a:solidFill>
                  <a:srgbClr val="FFFF00"/>
                </a:solidFill>
              </a:rPr>
              <a:t>je</a:t>
            </a:r>
            <a:r>
              <a:rPr lang="en-US" dirty="0">
                <a:solidFill>
                  <a:srgbClr val="FFFF00"/>
                </a:solidFill>
              </a:rPr>
              <a:t> </a:t>
            </a:r>
            <a:r>
              <a:rPr lang="en-US" b="1" dirty="0">
                <a:solidFill>
                  <a:srgbClr val="FFFF00"/>
                </a:solidFill>
              </a:rPr>
              <a:t>hladina</a:t>
            </a:r>
            <a:r>
              <a:rPr lang="en-US" dirty="0">
                <a:solidFill>
                  <a:srgbClr val="FFFF00"/>
                </a:solidFill>
              </a:rPr>
              <a:t> </a:t>
            </a:r>
            <a:r>
              <a:rPr lang="en-US" b="1" dirty="0">
                <a:solidFill>
                  <a:srgbClr val="FFFF00"/>
                </a:solidFill>
              </a:rPr>
              <a:t>Cidliny</a:t>
            </a:r>
            <a:r>
              <a:rPr lang="en-US" dirty="0">
                <a:solidFill>
                  <a:srgbClr val="FFFF00"/>
                </a:solidFill>
              </a:rPr>
              <a:t> </a:t>
            </a:r>
            <a:r>
              <a:rPr lang="en-US" dirty="0"/>
              <a:t>na území okresu Hradec Králové v nadmořské výšce 202 m.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toky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fontScale="70000" lnSpcReduction="20000"/>
          </a:bodyPr>
          <a:lstStyle/>
          <a:p>
            <a:pPr marL="137160" indent="0">
              <a:buNone/>
            </a:pPr>
            <a:r>
              <a:rPr lang="cs-CZ" b="1" dirty="0"/>
              <a:t>Rozvodí</a:t>
            </a: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dirty="0"/>
              <a:t>moří </a:t>
            </a:r>
            <a:r>
              <a:rPr lang="cs-CZ" dirty="0" smtClean="0"/>
              <a:t>dělí </a:t>
            </a:r>
            <a:r>
              <a:rPr lang="cs-CZ" dirty="0"/>
              <a:t>kraj na </a:t>
            </a:r>
            <a:r>
              <a:rPr lang="cs-CZ" b="1" dirty="0" smtClean="0">
                <a:solidFill>
                  <a:srgbClr val="FFFF00"/>
                </a:solidFill>
              </a:rPr>
              <a:t>Úmoří</a:t>
            </a:r>
            <a:r>
              <a:rPr lang="cs-CZ" dirty="0" smtClean="0"/>
              <a:t>: </a:t>
            </a:r>
          </a:p>
          <a:p>
            <a:r>
              <a:rPr lang="cs-CZ" dirty="0" smtClean="0"/>
              <a:t>Severního moře,</a:t>
            </a:r>
          </a:p>
          <a:p>
            <a:r>
              <a:rPr lang="cs-CZ" dirty="0" smtClean="0"/>
              <a:t>Baltského moře. </a:t>
            </a:r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Povodí Labe </a:t>
            </a:r>
          </a:p>
          <a:p>
            <a:r>
              <a:rPr lang="cs-CZ" dirty="0" smtClean="0"/>
              <a:t>Labe </a:t>
            </a:r>
          </a:p>
          <a:p>
            <a:r>
              <a:rPr lang="cs-CZ" dirty="0" smtClean="0"/>
              <a:t>Orlice</a:t>
            </a:r>
          </a:p>
          <a:p>
            <a:r>
              <a:rPr lang="cs-CZ" dirty="0" smtClean="0"/>
              <a:t>Metuje </a:t>
            </a:r>
            <a:endParaRPr lang="cs-CZ" dirty="0"/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Povodí Odry</a:t>
            </a:r>
          </a:p>
          <a:p>
            <a:r>
              <a:rPr lang="cs-CZ" dirty="0"/>
              <a:t>okrajová část Broumovského výběžku</a:t>
            </a:r>
            <a:endParaRPr lang="cs-CZ" dirty="0" smtClean="0"/>
          </a:p>
          <a:p>
            <a:r>
              <a:rPr lang="cs-CZ" dirty="0" smtClean="0"/>
              <a:t>Odra krajem neprotéká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144000" indent="0">
              <a:buNone/>
            </a:pPr>
            <a:r>
              <a:rPr lang="cs-CZ" sz="2000" b="1" dirty="0" smtClean="0">
                <a:solidFill>
                  <a:srgbClr val="FFC000"/>
                </a:solidFill>
              </a:rPr>
              <a:t>Povodí</a:t>
            </a:r>
            <a:r>
              <a:rPr lang="cs-CZ" sz="2000" dirty="0" smtClean="0"/>
              <a:t> - oblast, ze které voda odtéká do jedné konkrétní řeky či jezera.</a:t>
            </a:r>
          </a:p>
          <a:p>
            <a:pPr marL="144000" indent="0"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rgbClr val="FFC000"/>
                </a:solidFill>
              </a:rPr>
              <a:t>Rozvodí</a:t>
            </a:r>
            <a:r>
              <a:rPr lang="cs-CZ" sz="2000" dirty="0" smtClean="0"/>
              <a:t> - hranice mezi dvěma povodími </a:t>
            </a:r>
          </a:p>
          <a:p>
            <a:pPr marL="144000" indent="0"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rgbClr val="FFC000"/>
                </a:solidFill>
              </a:rPr>
              <a:t>Úmoří</a:t>
            </a:r>
            <a:r>
              <a:rPr lang="cs-CZ" sz="2000" dirty="0" smtClean="0"/>
              <a:t>  - všechna povodí konkrétního moře či oceánu.</a:t>
            </a:r>
            <a:endParaRPr lang="cs-CZ" sz="2000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32714128"/>
              </p:ext>
            </p:extLst>
          </p:nvPr>
        </p:nvGraphicFramePr>
        <p:xfrm>
          <a:off x="3419804" y="145898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66A9325-47E9-4FE6-B571-4ADE6B6C60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366A9325-47E9-4FE6-B571-4ADE6B6C60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graphicEl>
                                              <a:dgm id="{366A9325-47E9-4FE6-B571-4ADE6B6C60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graphicEl>
                                              <a:dgm id="{366A9325-47E9-4FE6-B571-4ADE6B6C60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983B87-292A-4E35-904D-BED9004429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D0983B87-292A-4E35-904D-BED9004429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graphicEl>
                                              <a:dgm id="{D0983B87-292A-4E35-904D-BED9004429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graphicEl>
                                              <a:dgm id="{D0983B87-292A-4E35-904D-BED9004429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9FCF86-DDBF-4FBC-82DB-2B73B95D23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999FCF86-DDBF-4FBC-82DB-2B73B95D230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graphicEl>
                                              <a:dgm id="{999FCF86-DDBF-4FBC-82DB-2B73B95D23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graphicEl>
                                              <a:dgm id="{999FCF86-DDBF-4FBC-82DB-2B73B95D23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B38EE54-D9A6-4430-A7F1-E3A58D6C5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4">
                                            <p:graphicEl>
                                              <a:dgm id="{3B38EE54-D9A6-4430-A7F1-E3A58D6C50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">
                                            <p:graphicEl>
                                              <a:dgm id="{3B38EE54-D9A6-4430-A7F1-E3A58D6C5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graphicEl>
                                              <a:dgm id="{3B38EE54-D9A6-4430-A7F1-E3A58D6C5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2927B52-9A73-42C0-A424-425EFAF2BE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4">
                                            <p:graphicEl>
                                              <a:dgm id="{52927B52-9A73-42C0-A424-425EFAF2BE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">
                                            <p:graphicEl>
                                              <a:dgm id="{52927B52-9A73-42C0-A424-425EFAF2BE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>
                                            <p:graphicEl>
                                              <a:dgm id="{52927B52-9A73-42C0-A424-425EFAF2BE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A743E2-AFC4-4E6F-AA0E-21433F9D90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4">
                                            <p:graphicEl>
                                              <a:dgm id="{35A743E2-AFC4-4E6F-AA0E-21433F9D90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">
                                            <p:graphicEl>
                                              <a:dgm id="{35A743E2-AFC4-4E6F-AA0E-21433F9D90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">
                                            <p:graphicEl>
                                              <a:dgm id="{35A743E2-AFC4-4E6F-AA0E-21433F9D90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B12D9C-02C3-4F3B-A52D-B95F7B6B82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4">
                                            <p:graphicEl>
                                              <a:dgm id="{7CB12D9C-02C3-4F3B-A52D-B95F7B6B82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">
                                            <p:graphicEl>
                                              <a:dgm id="{7CB12D9C-02C3-4F3B-A52D-B95F7B6B82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4">
                                            <p:graphicEl>
                                              <a:dgm id="{7CB12D9C-02C3-4F3B-A52D-B95F7B6B82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C76B70-BE57-4AD6-8B6D-F5D64000DF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4">
                                            <p:graphicEl>
                                              <a:dgm id="{BFC76B70-BE57-4AD6-8B6D-F5D64000DF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">
                                            <p:graphicEl>
                                              <a:dgm id="{BFC76B70-BE57-4AD6-8B6D-F5D64000DF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4">
                                            <p:graphicEl>
                                              <a:dgm id="{BFC76B70-BE57-4AD6-8B6D-F5D64000DF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AB2DA3D-7FB6-438F-B6E1-E63A73EBA3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4">
                                            <p:graphicEl>
                                              <a:dgm id="{5AB2DA3D-7FB6-438F-B6E1-E63A73EBA3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4">
                                            <p:graphicEl>
                                              <a:dgm id="{5AB2DA3D-7FB6-438F-B6E1-E63A73EBA3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4">
                                            <p:graphicEl>
                                              <a:dgm id="{5AB2DA3D-7FB6-438F-B6E1-E63A73EBA3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475250-953B-430E-8D85-63CFF717E4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4">
                                            <p:graphicEl>
                                              <a:dgm id="{2A475250-953B-430E-8D85-63CFF717E4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4">
                                            <p:graphicEl>
                                              <a:dgm id="{2A475250-953B-430E-8D85-63CFF717E4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4">
                                            <p:graphicEl>
                                              <a:dgm id="{2A475250-953B-430E-8D85-63CFF717E4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F6C0EFE-A59B-479B-ABC2-2D6D7886E9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4">
                                            <p:graphicEl>
                                              <a:dgm id="{BF6C0EFE-A59B-479B-ABC2-2D6D7886E9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4">
                                            <p:graphicEl>
                                              <a:dgm id="{BF6C0EFE-A59B-479B-ABC2-2D6D7886E9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4">
                                            <p:graphicEl>
                                              <a:dgm id="{BF6C0EFE-A59B-479B-ABC2-2D6D7886E9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000"/>
                            </p:stCondLst>
                            <p:childTnLst>
                              <p:par>
                                <p:cTn id="10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2548C09-BA72-4F9C-9553-B7AAD60DDD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2000"/>
                                        <p:tgtEl>
                                          <p:spTgt spid="4">
                                            <p:graphicEl>
                                              <a:dgm id="{62548C09-BA72-4F9C-9553-B7AAD60DDD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4">
                                            <p:graphicEl>
                                              <a:dgm id="{62548C09-BA72-4F9C-9553-B7AAD60DDD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4">
                                            <p:graphicEl>
                                              <a:dgm id="{62548C09-BA72-4F9C-9553-B7AAD60DDD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D1B44E-AE2D-416E-AD27-703D021B51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2000"/>
                                        <p:tgtEl>
                                          <p:spTgt spid="4">
                                            <p:graphicEl>
                                              <a:dgm id="{9FD1B44E-AE2D-416E-AD27-703D021B51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2000" fill="hold"/>
                                        <p:tgtEl>
                                          <p:spTgt spid="4">
                                            <p:graphicEl>
                                              <a:dgm id="{9FD1B44E-AE2D-416E-AD27-703D021B51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4">
                                            <p:graphicEl>
                                              <a:dgm id="{9FD1B44E-AE2D-416E-AD27-703D021B51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99304B-ACB1-46F9-B06D-FC23AF2F88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4">
                                            <p:graphicEl>
                                              <a:dgm id="{9199304B-ACB1-46F9-B06D-FC23AF2F88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2000" fill="hold"/>
                                        <p:tgtEl>
                                          <p:spTgt spid="4">
                                            <p:graphicEl>
                                              <a:dgm id="{9199304B-ACB1-46F9-B06D-FC23AF2F88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2000" fill="hold"/>
                                        <p:tgtEl>
                                          <p:spTgt spid="4">
                                            <p:graphicEl>
                                              <a:dgm id="{9199304B-ACB1-46F9-B06D-FC23AF2F88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692EAB-4550-4CEE-8C5D-114C57ACC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4">
                                            <p:graphicEl>
                                              <a:dgm id="{58692EAB-4550-4CEE-8C5D-114C57ACC3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3" dur="2000" fill="hold"/>
                                        <p:tgtEl>
                                          <p:spTgt spid="4">
                                            <p:graphicEl>
                                              <a:dgm id="{58692EAB-4550-4CEE-8C5D-114C57ACC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4">
                                            <p:graphicEl>
                                              <a:dgm id="{58692EAB-4550-4CEE-8C5D-114C57ACC3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000"/>
                            </p:stCondLst>
                            <p:childTnLst>
                              <p:par>
                                <p:cTn id="134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D333E9-007E-414E-9CB4-26E1E7A8E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2000"/>
                                        <p:tgtEl>
                                          <p:spTgt spid="4">
                                            <p:graphicEl>
                                              <a:dgm id="{88D333E9-007E-414E-9CB4-26E1E7A8E7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4">
                                            <p:graphicEl>
                                              <a:dgm id="{88D333E9-007E-414E-9CB4-26E1E7A8E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4">
                                            <p:graphicEl>
                                              <a:dgm id="{88D333E9-007E-414E-9CB4-26E1E7A8E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22A3CF-B5F1-4DE9-A74D-EC358E39E9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2000"/>
                                        <p:tgtEl>
                                          <p:spTgt spid="4">
                                            <p:graphicEl>
                                              <a:dgm id="{8622A3CF-B5F1-4DE9-A74D-EC358E39E9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2000" fill="hold"/>
                                        <p:tgtEl>
                                          <p:spTgt spid="4">
                                            <p:graphicEl>
                                              <a:dgm id="{8622A3CF-B5F1-4DE9-A74D-EC358E39E9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2000" fill="hold"/>
                                        <p:tgtEl>
                                          <p:spTgt spid="4">
                                            <p:graphicEl>
                                              <a:dgm id="{8622A3CF-B5F1-4DE9-A74D-EC358E39E9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EF7E92-3EC3-4451-8A88-062D3AB259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2000"/>
                                        <p:tgtEl>
                                          <p:spTgt spid="4">
                                            <p:graphicEl>
                                              <a:dgm id="{98EF7E92-3EC3-4451-8A88-062D3AB259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2000" fill="hold"/>
                                        <p:tgtEl>
                                          <p:spTgt spid="4">
                                            <p:graphicEl>
                                              <a:dgm id="{98EF7E92-3EC3-4451-8A88-062D3AB259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2000" fill="hold"/>
                                        <p:tgtEl>
                                          <p:spTgt spid="4">
                                            <p:graphicEl>
                                              <a:dgm id="{98EF7E92-3EC3-4451-8A88-062D3AB259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CAC727-77AD-49C0-AF3E-CAEF8923A5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2000"/>
                                        <p:tgtEl>
                                          <p:spTgt spid="4">
                                            <p:graphicEl>
                                              <a:dgm id="{75CAC727-77AD-49C0-AF3E-CAEF8923A5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2000" fill="hold"/>
                                        <p:tgtEl>
                                          <p:spTgt spid="4">
                                            <p:graphicEl>
                                              <a:dgm id="{75CAC727-77AD-49C0-AF3E-CAEF8923A5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2000" fill="hold"/>
                                        <p:tgtEl>
                                          <p:spTgt spid="4">
                                            <p:graphicEl>
                                              <a:dgm id="{75CAC727-77AD-49C0-AF3E-CAEF8923A5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1000"/>
                            </p:stCondLst>
                            <p:childTnLst>
                              <p:par>
                                <p:cTn id="163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4040D8-CD5A-4215-9DBC-ED238E7E21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2000"/>
                                        <p:tgtEl>
                                          <p:spTgt spid="4">
                                            <p:graphicEl>
                                              <a:dgm id="{634040D8-CD5A-4215-9DBC-ED238E7E21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2000" fill="hold"/>
                                        <p:tgtEl>
                                          <p:spTgt spid="4">
                                            <p:graphicEl>
                                              <a:dgm id="{634040D8-CD5A-4215-9DBC-ED238E7E21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2000" fill="hold"/>
                                        <p:tgtEl>
                                          <p:spTgt spid="4">
                                            <p:graphicEl>
                                              <a:dgm id="{634040D8-CD5A-4215-9DBC-ED238E7E21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082F69-5C0C-419C-AC1B-32983E5B8F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2000"/>
                                        <p:tgtEl>
                                          <p:spTgt spid="4">
                                            <p:graphicEl>
                                              <a:dgm id="{5B082F69-5C0C-419C-AC1B-32983E5B8F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1" dur="2000" fill="hold"/>
                                        <p:tgtEl>
                                          <p:spTgt spid="4">
                                            <p:graphicEl>
                                              <a:dgm id="{5B082F69-5C0C-419C-AC1B-32983E5B8F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2000" fill="hold"/>
                                        <p:tgtEl>
                                          <p:spTgt spid="4">
                                            <p:graphicEl>
                                              <a:dgm id="{5B082F69-5C0C-419C-AC1B-32983E5B8F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3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DE62B0-ED4E-41DD-8454-DD5BB5FFD2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2000"/>
                                        <p:tgtEl>
                                          <p:spTgt spid="4">
                                            <p:graphicEl>
                                              <a:dgm id="{99DE62B0-ED4E-41DD-8454-DD5BB5FFD2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2000" fill="hold"/>
                                        <p:tgtEl>
                                          <p:spTgt spid="4">
                                            <p:graphicEl>
                                              <a:dgm id="{99DE62B0-ED4E-41DD-8454-DD5BB5FFD2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2000" fill="hold"/>
                                        <p:tgtEl>
                                          <p:spTgt spid="4">
                                            <p:graphicEl>
                                              <a:dgm id="{99DE62B0-ED4E-41DD-8454-DD5BB5FFD2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8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D6AF2F-0BC7-4EF1-A52D-2DA18935C0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2000"/>
                                        <p:tgtEl>
                                          <p:spTgt spid="4">
                                            <p:graphicEl>
                                              <a:dgm id="{AFD6AF2F-0BC7-4EF1-A52D-2DA18935C0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1" dur="2000" fill="hold"/>
                                        <p:tgtEl>
                                          <p:spTgt spid="4">
                                            <p:graphicEl>
                                              <a:dgm id="{AFD6AF2F-0BC7-4EF1-A52D-2DA18935C0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2000" fill="hold"/>
                                        <p:tgtEl>
                                          <p:spTgt spid="4">
                                            <p:graphicEl>
                                              <a:dgm id="{AFD6AF2F-0BC7-4EF1-A52D-2DA18935C0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7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6" fill="hold">
                            <p:stCondLst>
                              <p:cond delay="2000"/>
                            </p:stCondLst>
                            <p:childTnLst>
                              <p:par>
                                <p:cTn id="207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F0F9958-9637-43FC-8D55-206E90094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2000"/>
                                        <p:tgtEl>
                                          <p:spTgt spid="4">
                                            <p:graphicEl>
                                              <a:dgm id="{1F0F9958-9637-43FC-8D55-206E90094C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0" dur="2000" fill="hold"/>
                                        <p:tgtEl>
                                          <p:spTgt spid="4">
                                            <p:graphicEl>
                                              <a:dgm id="{1F0F9958-9637-43FC-8D55-206E90094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2000" fill="hold"/>
                                        <p:tgtEl>
                                          <p:spTgt spid="4">
                                            <p:graphicEl>
                                              <a:dgm id="{1F0F9958-9637-43FC-8D55-206E90094C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9678771-C0AF-4FA4-83E4-9191E3B882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4" dur="2000"/>
                                        <p:tgtEl>
                                          <p:spTgt spid="4">
                                            <p:graphicEl>
                                              <a:dgm id="{B9678771-C0AF-4FA4-83E4-9191E3B882D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5" dur="2000" fill="hold"/>
                                        <p:tgtEl>
                                          <p:spTgt spid="4">
                                            <p:graphicEl>
                                              <a:dgm id="{B9678771-C0AF-4FA4-83E4-9191E3B882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2000" fill="hold"/>
                                        <p:tgtEl>
                                          <p:spTgt spid="4">
                                            <p:graphicEl>
                                              <a:dgm id="{B9678771-C0AF-4FA4-83E4-9191E3B882D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0D76EA-7E70-4C5E-8A26-09CD0450C3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9" dur="2000"/>
                                        <p:tgtEl>
                                          <p:spTgt spid="4">
                                            <p:graphicEl>
                                              <a:dgm id="{F50D76EA-7E70-4C5E-8A26-09CD0450C3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2000" fill="hold"/>
                                        <p:tgtEl>
                                          <p:spTgt spid="4">
                                            <p:graphicEl>
                                              <a:dgm id="{F50D76EA-7E70-4C5E-8A26-09CD0450C3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2000" fill="hold"/>
                                        <p:tgtEl>
                                          <p:spTgt spid="4">
                                            <p:graphicEl>
                                              <a:dgm id="{F50D76EA-7E70-4C5E-8A26-09CD0450C3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0DE7CB-BA35-437D-838C-C61D2EBC5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4" dur="2000"/>
                                        <p:tgtEl>
                                          <p:spTgt spid="4">
                                            <p:graphicEl>
                                              <a:dgm id="{000DE7CB-BA35-437D-838C-C61D2EBC598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5" dur="2000" fill="hold"/>
                                        <p:tgtEl>
                                          <p:spTgt spid="4">
                                            <p:graphicEl>
                                              <a:dgm id="{000DE7CB-BA35-437D-838C-C61D2EBC5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2000" fill="hold"/>
                                        <p:tgtEl>
                                          <p:spTgt spid="4">
                                            <p:graphicEl>
                                              <a:dgm id="{000DE7CB-BA35-437D-838C-C61D2EBC59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1" dur="2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2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4" dur="2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7" dur="2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Graphic spid="4" grpId="0" uiExpand="1">
        <p:bldSub>
          <a:bldDgm bld="lvl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Labe</a:t>
            </a:r>
            <a:endParaRPr lang="cs-CZ" dirty="0"/>
          </a:p>
        </p:txBody>
      </p:sp>
      <p:pic>
        <p:nvPicPr>
          <p:cNvPr id="4" name="Zástupný symbol pro obsah 3" descr="Labe_udoli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496" y="2151856"/>
            <a:ext cx="5080000" cy="3378200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69904" y="1600200"/>
            <a:ext cx="4038600" cy="52578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Jedna z největších řek a vodních cest Evropy. </a:t>
            </a:r>
          </a:p>
          <a:p>
            <a:r>
              <a:rPr lang="cs-CZ" dirty="0" smtClean="0"/>
              <a:t>Pramení v Krkonoších na severu Čech, </a:t>
            </a:r>
          </a:p>
          <a:p>
            <a:r>
              <a:rPr lang="cs-CZ" dirty="0" smtClean="0"/>
              <a:t>protéká Německem a ústí do Severního moře. </a:t>
            </a:r>
          </a:p>
          <a:p>
            <a:r>
              <a:rPr lang="cs-CZ" dirty="0" smtClean="0"/>
              <a:t>Je 1154 km dlouhá, v Čechách 358,3 km.</a:t>
            </a:r>
          </a:p>
          <a:p>
            <a:r>
              <a:rPr lang="cs-CZ" dirty="0" smtClean="0"/>
              <a:t>Jméno dali řece Keltové, kteří její povodí obývali ve starověku.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effectLst/>
              </a:rPr>
              <a:t>T</a:t>
            </a:r>
            <a:r>
              <a:rPr lang="en-US" dirty="0" smtClean="0">
                <a:effectLst/>
              </a:rPr>
              <a:t>uristi</a:t>
            </a:r>
            <a:r>
              <a:rPr lang="cs-CZ" dirty="0" smtClean="0">
                <a:effectLst/>
              </a:rPr>
              <a:t>ka, h</a:t>
            </a:r>
            <a:r>
              <a:rPr lang="en-US" dirty="0" smtClean="0">
                <a:effectLst/>
              </a:rPr>
              <a:t>istorické památky</a:t>
            </a:r>
            <a:endParaRPr lang="cs-CZ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fontScale="77500" lnSpcReduction="20000"/>
          </a:bodyPr>
          <a:lstStyle/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Turistika</a:t>
            </a:r>
          </a:p>
          <a:p>
            <a:r>
              <a:rPr lang="cs-CZ" dirty="0" smtClean="0"/>
              <a:t>Krkonošský </a:t>
            </a:r>
            <a:r>
              <a:rPr lang="cs-CZ" dirty="0"/>
              <a:t>národní park s nejvyšší horou České republiky Sněžkou (1602 m n.m.) </a:t>
            </a:r>
            <a:r>
              <a:rPr lang="cs-CZ" dirty="0" smtClean="0"/>
              <a:t>a pramenem </a:t>
            </a:r>
            <a:r>
              <a:rPr lang="cs-CZ" dirty="0"/>
              <a:t>největší české řeky Labe, </a:t>
            </a:r>
            <a:endParaRPr lang="cs-CZ" dirty="0" smtClean="0"/>
          </a:p>
          <a:p>
            <a:r>
              <a:rPr lang="cs-CZ" dirty="0" smtClean="0"/>
              <a:t>Národní </a:t>
            </a:r>
            <a:r>
              <a:rPr lang="cs-CZ" dirty="0"/>
              <a:t>přírodní rezervace Adršpašsko-teplické skály </a:t>
            </a:r>
            <a:endParaRPr lang="cs-CZ" dirty="0" smtClean="0"/>
          </a:p>
          <a:p>
            <a:r>
              <a:rPr lang="cs-CZ" dirty="0"/>
              <a:t>ZOO se safari ve Dvoře Králové nad Labem, </a:t>
            </a:r>
          </a:p>
          <a:p>
            <a:r>
              <a:rPr lang="cs-CZ" dirty="0" smtClean="0"/>
              <a:t>Prachovské </a:t>
            </a:r>
            <a:r>
              <a:rPr lang="cs-CZ" dirty="0"/>
              <a:t>skály se skalními </a:t>
            </a:r>
            <a:r>
              <a:rPr lang="cs-CZ" dirty="0" smtClean="0"/>
              <a:t>městy</a:t>
            </a:r>
            <a:r>
              <a:rPr lang="cs-CZ" dirty="0"/>
              <a:t>.</a:t>
            </a:r>
            <a:r>
              <a:rPr lang="cs-CZ" dirty="0" smtClean="0"/>
              <a:t> </a:t>
            </a:r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Památky</a:t>
            </a:r>
          </a:p>
          <a:p>
            <a:r>
              <a:rPr lang="cs-CZ" dirty="0"/>
              <a:t>B</a:t>
            </a:r>
            <a:r>
              <a:rPr lang="cs-CZ" dirty="0" smtClean="0"/>
              <a:t>arokní </a:t>
            </a:r>
            <a:r>
              <a:rPr lang="cs-CZ" dirty="0"/>
              <a:t>hospitál Kuks, </a:t>
            </a:r>
            <a:endParaRPr lang="cs-CZ" dirty="0" smtClean="0"/>
          </a:p>
          <a:p>
            <a:r>
              <a:rPr lang="cs-CZ" dirty="0" smtClean="0"/>
              <a:t>klášter </a:t>
            </a:r>
            <a:r>
              <a:rPr lang="cs-CZ" dirty="0"/>
              <a:t>v Broumově, </a:t>
            </a:r>
            <a:endParaRPr lang="cs-CZ" dirty="0" smtClean="0"/>
          </a:p>
          <a:p>
            <a:r>
              <a:rPr lang="cs-CZ" dirty="0" smtClean="0"/>
              <a:t>Babiččino </a:t>
            </a:r>
            <a:r>
              <a:rPr lang="cs-CZ" dirty="0"/>
              <a:t>údolí v Ratibořicích, </a:t>
            </a:r>
            <a:endParaRPr lang="cs-CZ" dirty="0" smtClean="0"/>
          </a:p>
          <a:p>
            <a:r>
              <a:rPr lang="cs-CZ" dirty="0" smtClean="0"/>
              <a:t>Třebechovický </a:t>
            </a:r>
            <a:r>
              <a:rPr lang="cs-CZ" dirty="0"/>
              <a:t>betlém v Třebechovicích pod Orebem, </a:t>
            </a:r>
            <a:endParaRPr lang="cs-CZ" dirty="0" smtClean="0"/>
          </a:p>
          <a:p>
            <a:r>
              <a:rPr lang="cs-CZ" dirty="0" smtClean="0"/>
              <a:t>hrad </a:t>
            </a:r>
            <a:r>
              <a:rPr lang="cs-CZ" dirty="0"/>
              <a:t>Kost, </a:t>
            </a:r>
            <a:endParaRPr lang="cs-CZ" dirty="0" smtClean="0"/>
          </a:p>
          <a:p>
            <a:r>
              <a:rPr lang="cs-CZ" dirty="0" smtClean="0"/>
              <a:t>zámky </a:t>
            </a:r>
            <a:r>
              <a:rPr lang="cs-CZ" dirty="0"/>
              <a:t>v Náchodě, Častolovicích, Opočně, Novém Městě nad Metují a Rychnově nad Kněžnou; pevnostní město Josefov.</a:t>
            </a:r>
          </a:p>
        </p:txBody>
      </p:sp>
    </p:spTree>
    <p:extLst>
      <p:ext uri="{BB962C8B-B14F-4D97-AF65-F5344CB8AC3E}">
        <p14:creationId xmlns:p14="http://schemas.microsoft.com/office/powerpoint/2010/main" xmlns="" val="3327437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79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r>
              <a:rPr lang="cs-CZ" sz="1200" b="1" dirty="0"/>
              <a:t>Znak Královéhradeckého kraje</a:t>
            </a:r>
            <a:endParaRPr lang="cs-CZ" sz="1200" dirty="0"/>
          </a:p>
          <a:p>
            <a:r>
              <a:rPr lang="cs-CZ" sz="1200" dirty="0"/>
              <a:t>Hradec </a:t>
            </a:r>
            <a:r>
              <a:rPr lang="cs-CZ" sz="1200" dirty="0" err="1"/>
              <a:t>Kralove</a:t>
            </a:r>
            <a:r>
              <a:rPr lang="cs-CZ" sz="1200" dirty="0"/>
              <a:t> Region </a:t>
            </a:r>
            <a:r>
              <a:rPr lang="cs-CZ" sz="1200" dirty="0" err="1"/>
              <a:t>CoA</a:t>
            </a:r>
            <a:r>
              <a:rPr lang="cs-CZ" sz="1200" dirty="0"/>
              <a:t> </a:t>
            </a:r>
            <a:r>
              <a:rPr lang="cs-CZ" sz="1200" dirty="0" err="1"/>
              <a:t>CZ.svg</a:t>
            </a:r>
            <a:r>
              <a:rPr lang="cs-CZ" sz="1200" dirty="0"/>
              <a:t>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2007. vyd.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2001-2007 [cit. 2013-03-29]. Dostupné z: </a:t>
            </a:r>
            <a:r>
              <a:rPr lang="cs-CZ" sz="1200" u="sng" dirty="0">
                <a:hlinkClick r:id="rId2"/>
              </a:rPr>
              <a:t>http://cs.wikipedia.org/wiki/Soubor:Hradec_Kralove_Region_CoA_CZ.svg</a:t>
            </a:r>
            <a:r>
              <a:rPr lang="cs-CZ" sz="1200" dirty="0"/>
              <a:t> </a:t>
            </a:r>
          </a:p>
          <a:p>
            <a:r>
              <a:rPr lang="cs-CZ" sz="1200" b="1" dirty="0"/>
              <a:t> </a:t>
            </a:r>
            <a:endParaRPr lang="cs-CZ" sz="1200" dirty="0"/>
          </a:p>
          <a:p>
            <a:r>
              <a:rPr lang="cs-CZ" sz="1200" b="1" dirty="0"/>
              <a:t>Kraje ČR – mapa se znaky krajů</a:t>
            </a:r>
            <a:endParaRPr lang="cs-CZ" sz="1200" dirty="0"/>
          </a:p>
          <a:p>
            <a:r>
              <a:rPr lang="cs-CZ" sz="1200" dirty="0" err="1"/>
              <a:t>CoA</a:t>
            </a:r>
            <a:r>
              <a:rPr lang="cs-CZ" sz="1200" dirty="0"/>
              <a:t> CZ regions.png: Kraje ČR.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2007. vyd.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2001-2007 [cit. 2013-03-29]. Dostupné z: </a:t>
            </a:r>
            <a:r>
              <a:rPr lang="cs-CZ" sz="1200" u="sng" dirty="0">
                <a:hlinkClick r:id="rId3"/>
              </a:rPr>
              <a:t>http://cs.wikipedia.org/wiki/Soubor:CoA_CZ_regions.png</a:t>
            </a:r>
            <a:endParaRPr lang="cs-CZ" sz="1200" dirty="0"/>
          </a:p>
          <a:p>
            <a:r>
              <a:rPr lang="cs-CZ" sz="1200" b="1" dirty="0"/>
              <a:t> </a:t>
            </a:r>
            <a:endParaRPr lang="cs-CZ" sz="1200" dirty="0"/>
          </a:p>
          <a:p>
            <a:r>
              <a:rPr lang="cs-CZ" sz="1200" b="1" dirty="0"/>
              <a:t>Královéhradecký kraj - mapa</a:t>
            </a:r>
            <a:endParaRPr lang="cs-CZ" sz="1200" dirty="0"/>
          </a:p>
          <a:p>
            <a:r>
              <a:rPr lang="cs-CZ" sz="1200" dirty="0"/>
              <a:t>Královéhradecký kraj - mapa. In: &lt;i&gt;Topograf&lt;/i&gt; [online]. 2006. vyd. [cit. 2013-03-28]. Dostupné z: </a:t>
            </a:r>
            <a:r>
              <a:rPr lang="cs-CZ" sz="1200" u="sng" dirty="0">
                <a:hlinkClick r:id="rId4"/>
              </a:rPr>
              <a:t>http://spravnimapa.topograf.cz/84357/kralovehradecky-kraj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b="1" dirty="0"/>
              <a:t>Hradec </a:t>
            </a:r>
            <a:r>
              <a:rPr lang="cs-CZ" sz="1200" b="1" dirty="0" err="1"/>
              <a:t>Kralove</a:t>
            </a:r>
            <a:r>
              <a:rPr lang="cs-CZ" sz="1200" b="1" dirty="0"/>
              <a:t> – mapa okresů</a:t>
            </a:r>
            <a:endParaRPr lang="cs-CZ" sz="1200" dirty="0"/>
          </a:p>
          <a:p>
            <a:r>
              <a:rPr lang="cs-CZ" sz="1200" dirty="0"/>
              <a:t>Hradec </a:t>
            </a:r>
            <a:r>
              <a:rPr lang="cs-CZ" sz="1200" dirty="0" err="1"/>
              <a:t>Kralove</a:t>
            </a:r>
            <a:r>
              <a:rPr lang="cs-CZ" sz="1200" dirty="0"/>
              <a:t> districts.png.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2001-2007 [cit. 2013-03-28]. Dostupné z: </a:t>
            </a:r>
            <a:r>
              <a:rPr lang="cs-CZ" sz="1200" u="sng" dirty="0">
                <a:hlinkClick r:id="rId5"/>
              </a:rPr>
              <a:t>http://cs.wikipedia.org/wiki/Soubor:Hradec_Kralove_districts.png</a:t>
            </a:r>
            <a:r>
              <a:rPr lang="cs-CZ" sz="1200" dirty="0"/>
              <a:t> </a:t>
            </a:r>
          </a:p>
          <a:p>
            <a:r>
              <a:rPr lang="cs-CZ" sz="1200" dirty="0"/>
              <a:t> </a:t>
            </a:r>
          </a:p>
          <a:p>
            <a:r>
              <a:rPr lang="cs-CZ" sz="1200" b="1" dirty="0"/>
              <a:t>Hospodářství a povrch</a:t>
            </a:r>
            <a:endParaRPr lang="cs-CZ" sz="1200" dirty="0"/>
          </a:p>
          <a:p>
            <a:r>
              <a:rPr lang="cs-CZ" sz="1200" dirty="0"/>
              <a:t>Business </a:t>
            </a:r>
            <a:r>
              <a:rPr lang="cs-CZ" sz="1200" dirty="0" err="1"/>
              <a:t>Info</a:t>
            </a:r>
            <a:r>
              <a:rPr lang="cs-CZ" sz="1200" dirty="0"/>
              <a:t>. In: </a:t>
            </a:r>
            <a:r>
              <a:rPr lang="cs-CZ" sz="1200" i="1" dirty="0"/>
              <a:t>BusinessInfo.cz</a:t>
            </a:r>
            <a:r>
              <a:rPr lang="cs-CZ" sz="1200" dirty="0"/>
              <a:t> [online]. 1997-2013. 1997-2013 [cit. 2013-03-28]. Dostupné z: </a:t>
            </a:r>
            <a:r>
              <a:rPr lang="cs-CZ" sz="1200" u="sng" dirty="0">
                <a:hlinkClick r:id="rId6"/>
              </a:rPr>
              <a:t>http://www.businessinfo.cz/cs/clanky/charakteristika-kralovehradeckeho-kraje-2056.html</a:t>
            </a:r>
            <a:r>
              <a:rPr lang="cs-CZ" sz="1200" dirty="0"/>
              <a:t> </a:t>
            </a:r>
            <a:endParaRPr lang="cs-CZ" sz="1200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Labe</a:t>
            </a:r>
            <a:r>
              <a:rPr lang="cs-CZ" sz="1200" dirty="0" smtClean="0"/>
              <a:t> </a:t>
            </a:r>
            <a:r>
              <a:rPr lang="cs-CZ" sz="1200" dirty="0"/>
              <a:t>- f</a:t>
            </a:r>
            <a:r>
              <a:rPr lang="cs-CZ" sz="1200" b="1" dirty="0"/>
              <a:t>oto</a:t>
            </a:r>
            <a:endParaRPr lang="cs-CZ" sz="1200" dirty="0"/>
          </a:p>
          <a:p>
            <a:r>
              <a:rPr lang="cs-CZ" sz="1200" dirty="0"/>
              <a:t>Labe udoli.jpg: Soubor. In: </a:t>
            </a:r>
            <a:r>
              <a:rPr lang="cs-CZ" sz="1200" i="1" dirty="0" err="1"/>
              <a:t>Wikipedia</a:t>
            </a:r>
            <a:r>
              <a:rPr lang="cs-CZ" sz="1200" i="1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2001- [cit. 2013-03-20]. Dostupné z: </a:t>
            </a:r>
            <a:r>
              <a:rPr lang="cs-CZ" sz="1200" u="sng" dirty="0">
                <a:hlinkClick r:id="rId7"/>
              </a:rPr>
              <a:t>http://</a:t>
            </a:r>
            <a:r>
              <a:rPr lang="cs-CZ" sz="1200" u="sng" dirty="0" smtClean="0">
                <a:hlinkClick r:id="rId7"/>
              </a:rPr>
              <a:t>cs.wikipedia.org/wiki/Soubor:Labe_udoli.jpg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3255</TotalTime>
  <Words>595</Words>
  <Application>Microsoft Office PowerPoint</Application>
  <PresentationFormat>Předvádění na obrazovce (4:3)</PresentationFormat>
  <Paragraphs>168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Vrchol</vt:lpstr>
      <vt:lpstr>Snímek 1</vt:lpstr>
      <vt:lpstr>Snímek 2</vt:lpstr>
      <vt:lpstr>Královéhradecký Kraj</vt:lpstr>
      <vt:lpstr>Území</vt:lpstr>
      <vt:lpstr>Nejlidnatější města</vt:lpstr>
      <vt:lpstr>Okresy</vt:lpstr>
      <vt:lpstr>Hospodářství </vt:lpstr>
      <vt:lpstr>Doprava</vt:lpstr>
      <vt:lpstr>Povrch</vt:lpstr>
      <vt:lpstr>Vodní toky</vt:lpstr>
      <vt:lpstr>Labe</vt:lpstr>
      <vt:lpstr>Turistika, historické památky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Pardubický kraj</dc:title>
  <dc:creator>Mgr. Milan Toufar</dc:creator>
  <cp:lastModifiedBy>Dum</cp:lastModifiedBy>
  <cp:revision>148</cp:revision>
  <dcterms:created xsi:type="dcterms:W3CDTF">2013-02-12T11:23:57Z</dcterms:created>
  <dcterms:modified xsi:type="dcterms:W3CDTF">2013-09-28T12:10:34Z</dcterms:modified>
</cp:coreProperties>
</file>