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63" r:id="rId2"/>
    <p:sldId id="264" r:id="rId3"/>
    <p:sldId id="261" r:id="rId4"/>
    <p:sldId id="257" r:id="rId5"/>
    <p:sldId id="259" r:id="rId6"/>
    <p:sldId id="262" r:id="rId7"/>
    <p:sldId id="269" r:id="rId8"/>
    <p:sldId id="270" r:id="rId9"/>
    <p:sldId id="275" r:id="rId10"/>
    <p:sldId id="268" r:id="rId11"/>
    <p:sldId id="274" r:id="rId12"/>
    <p:sldId id="272" r:id="rId13"/>
    <p:sldId id="273" r:id="rId14"/>
    <p:sldId id="276" r:id="rId15"/>
    <p:sldId id="281" r:id="rId16"/>
    <p:sldId id="278" r:id="rId17"/>
    <p:sldId id="277" r:id="rId18"/>
    <p:sldId id="282" r:id="rId19"/>
    <p:sldId id="283" r:id="rId20"/>
    <p:sldId id="284" r:id="rId21"/>
    <p:sldId id="285" r:id="rId22"/>
    <p:sldId id="258" r:id="rId23"/>
    <p:sldId id="279" r:id="rId24"/>
    <p:sldId id="286" r:id="rId25"/>
    <p:sldId id="28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41" autoAdjust="0"/>
    <p:restoredTop sz="94660"/>
  </p:normalViewPr>
  <p:slideViewPr>
    <p:cSldViewPr>
      <p:cViewPr>
        <p:scale>
          <a:sx n="72" d="100"/>
          <a:sy n="72" d="100"/>
        </p:scale>
        <p:origin x="-1008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6B7632-464E-42E7-A85A-8F8F41138208}" type="doc">
      <dgm:prSet loTypeId="urn:microsoft.com/office/officeart/2005/8/layout/process2" loCatId="process" qsTypeId="urn:microsoft.com/office/officeart/2005/8/quickstyle/3d4" qsCatId="3D" csTypeId="urn:microsoft.com/office/officeart/2005/8/colors/accent1_2" csCatId="accent1" phldr="1"/>
      <dgm:spPr/>
    </dgm:pt>
    <dgm:pt modelId="{80B824C4-00BF-472B-B838-25340CD17F24}">
      <dgm:prSet phldrT="[Text]"/>
      <dgm:spPr/>
      <dgm:t>
        <a:bodyPr/>
        <a:lstStyle/>
        <a:p>
          <a:r>
            <a:rPr lang="cs-CZ" dirty="0" smtClean="0"/>
            <a:t>Praha</a:t>
          </a:r>
          <a:endParaRPr lang="cs-CZ" dirty="0"/>
        </a:p>
      </dgm:t>
    </dgm:pt>
    <dgm:pt modelId="{A41813BE-C946-40BD-BDF7-075023509779}" type="parTrans" cxnId="{FDF68D02-7A3E-4164-AFFD-AECCB475B6EF}">
      <dgm:prSet/>
      <dgm:spPr/>
      <dgm:t>
        <a:bodyPr/>
        <a:lstStyle/>
        <a:p>
          <a:endParaRPr lang="cs-CZ"/>
        </a:p>
      </dgm:t>
    </dgm:pt>
    <dgm:pt modelId="{69D63742-B88C-4D76-9A0C-A821975C401E}" type="sibTrans" cxnId="{FDF68D02-7A3E-4164-AFFD-AECCB475B6EF}">
      <dgm:prSet/>
      <dgm:spPr/>
      <dgm:t>
        <a:bodyPr/>
        <a:lstStyle/>
        <a:p>
          <a:endParaRPr lang="cs-CZ" dirty="0"/>
        </a:p>
      </dgm:t>
    </dgm:pt>
    <dgm:pt modelId="{6AFB0CE4-9E29-440E-83F1-42627B54FC54}">
      <dgm:prSet phldrT="[Text]"/>
      <dgm:spPr/>
      <dgm:t>
        <a:bodyPr/>
        <a:lstStyle/>
        <a:p>
          <a:r>
            <a:rPr lang="cs-CZ" dirty="0" smtClean="0"/>
            <a:t>Jihlava</a:t>
          </a:r>
          <a:endParaRPr lang="cs-CZ" dirty="0"/>
        </a:p>
      </dgm:t>
    </dgm:pt>
    <dgm:pt modelId="{4569D873-7C63-4AA1-B748-FA67A7FC3CCF}" type="parTrans" cxnId="{7BF1890C-7392-4771-AE90-E5E04E7C0828}">
      <dgm:prSet/>
      <dgm:spPr/>
      <dgm:t>
        <a:bodyPr/>
        <a:lstStyle/>
        <a:p>
          <a:endParaRPr lang="cs-CZ"/>
        </a:p>
      </dgm:t>
    </dgm:pt>
    <dgm:pt modelId="{345208DC-6D7B-4CF0-8201-4AF285666A4A}" type="sibTrans" cxnId="{7BF1890C-7392-4771-AE90-E5E04E7C0828}">
      <dgm:prSet/>
      <dgm:spPr/>
      <dgm:t>
        <a:bodyPr/>
        <a:lstStyle/>
        <a:p>
          <a:endParaRPr lang="cs-CZ" dirty="0"/>
        </a:p>
      </dgm:t>
    </dgm:pt>
    <dgm:pt modelId="{0B7D8283-2B9E-4AE5-B00F-ED4350C06CC5}">
      <dgm:prSet phldrT="[Text]"/>
      <dgm:spPr/>
      <dgm:t>
        <a:bodyPr/>
        <a:lstStyle/>
        <a:p>
          <a:r>
            <a:rPr lang="cs-CZ" dirty="0" smtClean="0"/>
            <a:t>Brno</a:t>
          </a:r>
          <a:endParaRPr lang="cs-CZ" dirty="0"/>
        </a:p>
      </dgm:t>
    </dgm:pt>
    <dgm:pt modelId="{87ACFE57-8AE8-45A1-BFE0-DB6A96C66A52}" type="parTrans" cxnId="{B5592385-D686-4C96-A61C-EB8AA6826DAA}">
      <dgm:prSet/>
      <dgm:spPr/>
      <dgm:t>
        <a:bodyPr/>
        <a:lstStyle/>
        <a:p>
          <a:endParaRPr lang="cs-CZ"/>
        </a:p>
      </dgm:t>
    </dgm:pt>
    <dgm:pt modelId="{7F2A590C-3374-40FC-97A7-CA5B258402A7}" type="sibTrans" cxnId="{B5592385-D686-4C96-A61C-EB8AA6826DAA}">
      <dgm:prSet/>
      <dgm:spPr/>
      <dgm:t>
        <a:bodyPr/>
        <a:lstStyle/>
        <a:p>
          <a:endParaRPr lang="cs-CZ" dirty="0"/>
        </a:p>
      </dgm:t>
    </dgm:pt>
    <dgm:pt modelId="{897D5FD1-888A-4631-B6DE-6F9BA19DA471}">
      <dgm:prSet phldrT="[Text]"/>
      <dgm:spPr/>
      <dgm:t>
        <a:bodyPr/>
        <a:lstStyle/>
        <a:p>
          <a:r>
            <a:rPr lang="cs-CZ" dirty="0" smtClean="0"/>
            <a:t>Ostrava</a:t>
          </a:r>
          <a:endParaRPr lang="cs-CZ" dirty="0"/>
        </a:p>
      </dgm:t>
    </dgm:pt>
    <dgm:pt modelId="{0C25B680-A4EA-4DF4-ADEC-ECFE7A4A5131}" type="parTrans" cxnId="{AC2A0C4D-0D3F-448D-A2BF-AB2B4243E9E5}">
      <dgm:prSet/>
      <dgm:spPr/>
      <dgm:t>
        <a:bodyPr/>
        <a:lstStyle/>
        <a:p>
          <a:endParaRPr lang="cs-CZ"/>
        </a:p>
      </dgm:t>
    </dgm:pt>
    <dgm:pt modelId="{93CD3758-679E-424B-8119-FBFBC5FA4B03}" type="sibTrans" cxnId="{AC2A0C4D-0D3F-448D-A2BF-AB2B4243E9E5}">
      <dgm:prSet/>
      <dgm:spPr/>
      <dgm:t>
        <a:bodyPr/>
        <a:lstStyle/>
        <a:p>
          <a:endParaRPr lang="cs-CZ"/>
        </a:p>
      </dgm:t>
    </dgm:pt>
    <dgm:pt modelId="{C2CA303A-9D09-491D-BF5F-337657D904F4}" type="pres">
      <dgm:prSet presAssocID="{576B7632-464E-42E7-A85A-8F8F41138208}" presName="linearFlow" presStyleCnt="0">
        <dgm:presLayoutVars>
          <dgm:resizeHandles val="exact"/>
        </dgm:presLayoutVars>
      </dgm:prSet>
      <dgm:spPr/>
    </dgm:pt>
    <dgm:pt modelId="{B8A96554-7FC7-48CE-942F-3D626982CA33}" type="pres">
      <dgm:prSet presAssocID="{80B824C4-00BF-472B-B838-25340CD17F24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6786A8-0EB3-4907-B11C-71AC3ECA1EB9}" type="pres">
      <dgm:prSet presAssocID="{69D63742-B88C-4D76-9A0C-A821975C401E}" presName="sibTrans" presStyleLbl="sibTrans2D1" presStyleIdx="0" presStyleCnt="3"/>
      <dgm:spPr/>
      <dgm:t>
        <a:bodyPr/>
        <a:lstStyle/>
        <a:p>
          <a:endParaRPr lang="cs-CZ"/>
        </a:p>
      </dgm:t>
    </dgm:pt>
    <dgm:pt modelId="{B5C355D3-7E71-4456-B75B-84F8FBB757F4}" type="pres">
      <dgm:prSet presAssocID="{69D63742-B88C-4D76-9A0C-A821975C401E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E9E7F101-410F-4B3B-9516-3FE8C5093B43}" type="pres">
      <dgm:prSet presAssocID="{6AFB0CE4-9E29-440E-83F1-42627B54FC54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19C021-8EC3-4BB7-8A82-02309F27443B}" type="pres">
      <dgm:prSet presAssocID="{345208DC-6D7B-4CF0-8201-4AF285666A4A}" presName="sibTrans" presStyleLbl="sibTrans2D1" presStyleIdx="1" presStyleCnt="3"/>
      <dgm:spPr/>
      <dgm:t>
        <a:bodyPr/>
        <a:lstStyle/>
        <a:p>
          <a:endParaRPr lang="cs-CZ"/>
        </a:p>
      </dgm:t>
    </dgm:pt>
    <dgm:pt modelId="{27F92260-C4EC-4345-80D1-82E06A264293}" type="pres">
      <dgm:prSet presAssocID="{345208DC-6D7B-4CF0-8201-4AF285666A4A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08930972-FB70-4E0D-8AD0-8A80D9CE40FA}" type="pres">
      <dgm:prSet presAssocID="{0B7D8283-2B9E-4AE5-B00F-ED4350C06CC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6628FE-83DB-4042-93CE-6355ED49A4F9}" type="pres">
      <dgm:prSet presAssocID="{7F2A590C-3374-40FC-97A7-CA5B258402A7}" presName="sibTrans" presStyleLbl="sibTrans2D1" presStyleIdx="2" presStyleCnt="3"/>
      <dgm:spPr/>
      <dgm:t>
        <a:bodyPr/>
        <a:lstStyle/>
        <a:p>
          <a:endParaRPr lang="cs-CZ"/>
        </a:p>
      </dgm:t>
    </dgm:pt>
    <dgm:pt modelId="{B114D763-BEF7-4295-867B-AA9E03374A87}" type="pres">
      <dgm:prSet presAssocID="{7F2A590C-3374-40FC-97A7-CA5B258402A7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A61DB8E1-10D6-4D64-8D4C-DAECBD4A64A7}" type="pres">
      <dgm:prSet presAssocID="{897D5FD1-888A-4631-B6DE-6F9BA19DA47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531935-8FCA-4E91-8735-E452FA7BFFF8}" type="presOf" srcId="{80B824C4-00BF-472B-B838-25340CD17F24}" destId="{B8A96554-7FC7-48CE-942F-3D626982CA33}" srcOrd="0" destOrd="0" presId="urn:microsoft.com/office/officeart/2005/8/layout/process2"/>
    <dgm:cxn modelId="{4708199F-8AF5-4689-8551-14BD57E7FA1D}" type="presOf" srcId="{0B7D8283-2B9E-4AE5-B00F-ED4350C06CC5}" destId="{08930972-FB70-4E0D-8AD0-8A80D9CE40FA}" srcOrd="0" destOrd="0" presId="urn:microsoft.com/office/officeart/2005/8/layout/process2"/>
    <dgm:cxn modelId="{B5592385-D686-4C96-A61C-EB8AA6826DAA}" srcId="{576B7632-464E-42E7-A85A-8F8F41138208}" destId="{0B7D8283-2B9E-4AE5-B00F-ED4350C06CC5}" srcOrd="2" destOrd="0" parTransId="{87ACFE57-8AE8-45A1-BFE0-DB6A96C66A52}" sibTransId="{7F2A590C-3374-40FC-97A7-CA5B258402A7}"/>
    <dgm:cxn modelId="{AC2A0C4D-0D3F-448D-A2BF-AB2B4243E9E5}" srcId="{576B7632-464E-42E7-A85A-8F8F41138208}" destId="{897D5FD1-888A-4631-B6DE-6F9BA19DA471}" srcOrd="3" destOrd="0" parTransId="{0C25B680-A4EA-4DF4-ADEC-ECFE7A4A5131}" sibTransId="{93CD3758-679E-424B-8119-FBFBC5FA4B03}"/>
    <dgm:cxn modelId="{EE0645DA-71B0-4634-89CD-B5D58E891735}" type="presOf" srcId="{345208DC-6D7B-4CF0-8201-4AF285666A4A}" destId="{5C19C021-8EC3-4BB7-8A82-02309F27443B}" srcOrd="0" destOrd="0" presId="urn:microsoft.com/office/officeart/2005/8/layout/process2"/>
    <dgm:cxn modelId="{00F609CF-F6D3-4662-80B9-18E669ED27F7}" type="presOf" srcId="{6AFB0CE4-9E29-440E-83F1-42627B54FC54}" destId="{E9E7F101-410F-4B3B-9516-3FE8C5093B43}" srcOrd="0" destOrd="0" presId="urn:microsoft.com/office/officeart/2005/8/layout/process2"/>
    <dgm:cxn modelId="{FDF68D02-7A3E-4164-AFFD-AECCB475B6EF}" srcId="{576B7632-464E-42E7-A85A-8F8F41138208}" destId="{80B824C4-00BF-472B-B838-25340CD17F24}" srcOrd="0" destOrd="0" parTransId="{A41813BE-C946-40BD-BDF7-075023509779}" sibTransId="{69D63742-B88C-4D76-9A0C-A821975C401E}"/>
    <dgm:cxn modelId="{899020D2-820B-4A44-A2AC-DC7D57969DAE}" type="presOf" srcId="{897D5FD1-888A-4631-B6DE-6F9BA19DA471}" destId="{A61DB8E1-10D6-4D64-8D4C-DAECBD4A64A7}" srcOrd="0" destOrd="0" presId="urn:microsoft.com/office/officeart/2005/8/layout/process2"/>
    <dgm:cxn modelId="{7BF1890C-7392-4771-AE90-E5E04E7C0828}" srcId="{576B7632-464E-42E7-A85A-8F8F41138208}" destId="{6AFB0CE4-9E29-440E-83F1-42627B54FC54}" srcOrd="1" destOrd="0" parTransId="{4569D873-7C63-4AA1-B748-FA67A7FC3CCF}" sibTransId="{345208DC-6D7B-4CF0-8201-4AF285666A4A}"/>
    <dgm:cxn modelId="{F64A7E63-54BD-4019-B003-AE2FAB2CB848}" type="presOf" srcId="{576B7632-464E-42E7-A85A-8F8F41138208}" destId="{C2CA303A-9D09-491D-BF5F-337657D904F4}" srcOrd="0" destOrd="0" presId="urn:microsoft.com/office/officeart/2005/8/layout/process2"/>
    <dgm:cxn modelId="{CF973AA3-78B3-4674-871E-1639E5446E4D}" type="presOf" srcId="{69D63742-B88C-4D76-9A0C-A821975C401E}" destId="{1E6786A8-0EB3-4907-B11C-71AC3ECA1EB9}" srcOrd="0" destOrd="0" presId="urn:microsoft.com/office/officeart/2005/8/layout/process2"/>
    <dgm:cxn modelId="{11E404CE-AF12-43AF-8EDA-F9777A2E9163}" type="presOf" srcId="{7F2A590C-3374-40FC-97A7-CA5B258402A7}" destId="{0E6628FE-83DB-4042-93CE-6355ED49A4F9}" srcOrd="0" destOrd="0" presId="urn:microsoft.com/office/officeart/2005/8/layout/process2"/>
    <dgm:cxn modelId="{17C3D3F3-E17F-458F-9994-E4B024550C30}" type="presOf" srcId="{69D63742-B88C-4D76-9A0C-A821975C401E}" destId="{B5C355D3-7E71-4456-B75B-84F8FBB757F4}" srcOrd="1" destOrd="0" presId="urn:microsoft.com/office/officeart/2005/8/layout/process2"/>
    <dgm:cxn modelId="{0B2B1D09-4957-4EE0-A69E-AAB63972B51D}" type="presOf" srcId="{7F2A590C-3374-40FC-97A7-CA5B258402A7}" destId="{B114D763-BEF7-4295-867B-AA9E03374A87}" srcOrd="1" destOrd="0" presId="urn:microsoft.com/office/officeart/2005/8/layout/process2"/>
    <dgm:cxn modelId="{63B60E2A-03FF-4CC6-8569-649FCB3CAF14}" type="presOf" srcId="{345208DC-6D7B-4CF0-8201-4AF285666A4A}" destId="{27F92260-C4EC-4345-80D1-82E06A264293}" srcOrd="1" destOrd="0" presId="urn:microsoft.com/office/officeart/2005/8/layout/process2"/>
    <dgm:cxn modelId="{5A5F2029-6536-4924-AFCB-C8DB24D748C9}" type="presParOf" srcId="{C2CA303A-9D09-491D-BF5F-337657D904F4}" destId="{B8A96554-7FC7-48CE-942F-3D626982CA33}" srcOrd="0" destOrd="0" presId="urn:microsoft.com/office/officeart/2005/8/layout/process2"/>
    <dgm:cxn modelId="{5C7179DC-28DC-4B90-8F4B-7D725DC52D2C}" type="presParOf" srcId="{C2CA303A-9D09-491D-BF5F-337657D904F4}" destId="{1E6786A8-0EB3-4907-B11C-71AC3ECA1EB9}" srcOrd="1" destOrd="0" presId="urn:microsoft.com/office/officeart/2005/8/layout/process2"/>
    <dgm:cxn modelId="{EEA0577E-4516-45A7-9576-7A4C14700B1F}" type="presParOf" srcId="{1E6786A8-0EB3-4907-B11C-71AC3ECA1EB9}" destId="{B5C355D3-7E71-4456-B75B-84F8FBB757F4}" srcOrd="0" destOrd="0" presId="urn:microsoft.com/office/officeart/2005/8/layout/process2"/>
    <dgm:cxn modelId="{0D6D48B4-CD21-4342-8655-81FAD8CBCC5C}" type="presParOf" srcId="{C2CA303A-9D09-491D-BF5F-337657D904F4}" destId="{E9E7F101-410F-4B3B-9516-3FE8C5093B43}" srcOrd="2" destOrd="0" presId="urn:microsoft.com/office/officeart/2005/8/layout/process2"/>
    <dgm:cxn modelId="{1F43E93B-26E2-4FAC-B624-D14D1014D1AC}" type="presParOf" srcId="{C2CA303A-9D09-491D-BF5F-337657D904F4}" destId="{5C19C021-8EC3-4BB7-8A82-02309F27443B}" srcOrd="3" destOrd="0" presId="urn:microsoft.com/office/officeart/2005/8/layout/process2"/>
    <dgm:cxn modelId="{58589C48-B4E0-49E5-9BC2-72DD109B3430}" type="presParOf" srcId="{5C19C021-8EC3-4BB7-8A82-02309F27443B}" destId="{27F92260-C4EC-4345-80D1-82E06A264293}" srcOrd="0" destOrd="0" presId="urn:microsoft.com/office/officeart/2005/8/layout/process2"/>
    <dgm:cxn modelId="{65803865-51B0-4A17-B45C-A817296FF6ED}" type="presParOf" srcId="{C2CA303A-9D09-491D-BF5F-337657D904F4}" destId="{08930972-FB70-4E0D-8AD0-8A80D9CE40FA}" srcOrd="4" destOrd="0" presId="urn:microsoft.com/office/officeart/2005/8/layout/process2"/>
    <dgm:cxn modelId="{AA532C9F-B314-4BF5-B673-E52DDDD035B2}" type="presParOf" srcId="{C2CA303A-9D09-491D-BF5F-337657D904F4}" destId="{0E6628FE-83DB-4042-93CE-6355ED49A4F9}" srcOrd="5" destOrd="0" presId="urn:microsoft.com/office/officeart/2005/8/layout/process2"/>
    <dgm:cxn modelId="{7B73CD04-20F6-4086-8F08-8B31F038C3E5}" type="presParOf" srcId="{0E6628FE-83DB-4042-93CE-6355ED49A4F9}" destId="{B114D763-BEF7-4295-867B-AA9E03374A87}" srcOrd="0" destOrd="0" presId="urn:microsoft.com/office/officeart/2005/8/layout/process2"/>
    <dgm:cxn modelId="{8CBB7CD5-4F85-4323-A3CD-64F37EA47417}" type="presParOf" srcId="{C2CA303A-9D09-491D-BF5F-337657D904F4}" destId="{A61DB8E1-10D6-4D64-8D4C-DAECBD4A64A7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3E5AE4-E37C-4CCC-9D7D-7201C47E4013}" type="doc">
      <dgm:prSet loTypeId="urn:microsoft.com/office/officeart/2005/8/layout/orgChart1" loCatId="hierarchy" qsTypeId="urn:microsoft.com/office/officeart/2005/8/quickstyle/3d4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6ECE0FB-15EF-4215-B348-4C9B5C8CBB98}">
      <dgm:prSet phldrT="[Text]"/>
      <dgm:spPr/>
      <dgm:t>
        <a:bodyPr/>
        <a:lstStyle/>
        <a:p>
          <a:r>
            <a:rPr lang="cs-CZ" dirty="0" smtClean="0"/>
            <a:t>Silnice pro mezinárodní provoz</a:t>
          </a:r>
          <a:endParaRPr lang="cs-CZ" dirty="0"/>
        </a:p>
      </dgm:t>
    </dgm:pt>
    <dgm:pt modelId="{C2CBA8AE-664C-4BCB-AE66-BD4C30BF3814}" type="parTrans" cxnId="{6A248DB0-BD5D-4C37-93BE-D99B055F3BD8}">
      <dgm:prSet/>
      <dgm:spPr/>
      <dgm:t>
        <a:bodyPr/>
        <a:lstStyle/>
        <a:p>
          <a:endParaRPr lang="cs-CZ"/>
        </a:p>
      </dgm:t>
    </dgm:pt>
    <dgm:pt modelId="{80E9339D-3AF0-4FC5-BD27-08197CC2101B}" type="sibTrans" cxnId="{6A248DB0-BD5D-4C37-93BE-D99B055F3BD8}">
      <dgm:prSet/>
      <dgm:spPr/>
      <dgm:t>
        <a:bodyPr/>
        <a:lstStyle/>
        <a:p>
          <a:endParaRPr lang="cs-CZ"/>
        </a:p>
      </dgm:t>
    </dgm:pt>
    <dgm:pt modelId="{420D2093-0CA3-4852-9066-F3FFA64284F0}">
      <dgm:prSet phldrT="[Text]"/>
      <dgm:spPr/>
      <dgm:t>
        <a:bodyPr/>
        <a:lstStyle/>
        <a:p>
          <a:r>
            <a:rPr lang="cs-CZ" dirty="0" smtClean="0"/>
            <a:t>E 59</a:t>
          </a:r>
          <a:endParaRPr lang="cs-CZ" dirty="0"/>
        </a:p>
      </dgm:t>
    </dgm:pt>
    <dgm:pt modelId="{EDFABDA6-AD74-41D9-A0F7-0F35DB56E859}" type="parTrans" cxnId="{175BFD39-61E9-4A20-9477-A9CB343C5F99}">
      <dgm:prSet/>
      <dgm:spPr/>
      <dgm:t>
        <a:bodyPr/>
        <a:lstStyle/>
        <a:p>
          <a:endParaRPr lang="cs-CZ"/>
        </a:p>
      </dgm:t>
    </dgm:pt>
    <dgm:pt modelId="{A39F14AC-62E2-4493-BBE2-821D17DB43E4}" type="sibTrans" cxnId="{175BFD39-61E9-4A20-9477-A9CB343C5F99}">
      <dgm:prSet/>
      <dgm:spPr/>
      <dgm:t>
        <a:bodyPr/>
        <a:lstStyle/>
        <a:p>
          <a:endParaRPr lang="cs-CZ"/>
        </a:p>
      </dgm:t>
    </dgm:pt>
    <dgm:pt modelId="{5DB3689D-EDC1-4CC7-BB21-BDB57CAF3505}">
      <dgm:prSet phldrT="[Text]"/>
      <dgm:spPr/>
      <dgm:t>
        <a:bodyPr/>
        <a:lstStyle/>
        <a:p>
          <a:r>
            <a:rPr lang="cs-CZ" dirty="0" smtClean="0"/>
            <a:t>E 551</a:t>
          </a:r>
          <a:endParaRPr lang="cs-CZ" dirty="0"/>
        </a:p>
      </dgm:t>
    </dgm:pt>
    <dgm:pt modelId="{DEDCF322-3D6C-4D7F-AF84-0CE3E4816CE2}" type="parTrans" cxnId="{97F34EAB-5C66-4754-B7D1-0CC9F9B8CB40}">
      <dgm:prSet/>
      <dgm:spPr/>
      <dgm:t>
        <a:bodyPr/>
        <a:lstStyle/>
        <a:p>
          <a:endParaRPr lang="cs-CZ"/>
        </a:p>
      </dgm:t>
    </dgm:pt>
    <dgm:pt modelId="{52770B01-1AB5-4A78-9348-4A4E721C8BCB}" type="sibTrans" cxnId="{97F34EAB-5C66-4754-B7D1-0CC9F9B8CB40}">
      <dgm:prSet/>
      <dgm:spPr/>
      <dgm:t>
        <a:bodyPr/>
        <a:lstStyle/>
        <a:p>
          <a:endParaRPr lang="cs-CZ"/>
        </a:p>
      </dgm:t>
    </dgm:pt>
    <dgm:pt modelId="{5A0CBA71-E136-4420-B049-5F1375C05A51}">
      <dgm:prSet/>
      <dgm:spPr/>
      <dgm:t>
        <a:bodyPr/>
        <a:lstStyle/>
        <a:p>
          <a:r>
            <a:rPr lang="cs-CZ" dirty="0" smtClean="0"/>
            <a:t>Jihlava</a:t>
          </a:r>
          <a:endParaRPr lang="cs-CZ" dirty="0"/>
        </a:p>
      </dgm:t>
    </dgm:pt>
    <dgm:pt modelId="{907AC11C-BC3B-4DAB-882E-6E3445707EA5}" type="parTrans" cxnId="{596677F6-EED2-4A23-8E33-C27C69B3DBDA}">
      <dgm:prSet/>
      <dgm:spPr/>
      <dgm:t>
        <a:bodyPr/>
        <a:lstStyle/>
        <a:p>
          <a:endParaRPr lang="cs-CZ"/>
        </a:p>
      </dgm:t>
    </dgm:pt>
    <dgm:pt modelId="{1DBFA81D-5E1B-47A2-8222-ABFE9121F38F}" type="sibTrans" cxnId="{596677F6-EED2-4A23-8E33-C27C69B3DBDA}">
      <dgm:prSet/>
      <dgm:spPr/>
      <dgm:t>
        <a:bodyPr/>
        <a:lstStyle/>
        <a:p>
          <a:endParaRPr lang="cs-CZ"/>
        </a:p>
      </dgm:t>
    </dgm:pt>
    <dgm:pt modelId="{9DCAB07A-4C1C-44A8-B22F-B3793CBFA9E5}">
      <dgm:prSet/>
      <dgm:spPr/>
      <dgm:t>
        <a:bodyPr/>
        <a:lstStyle/>
        <a:p>
          <a:r>
            <a:rPr lang="cs-CZ" dirty="0" smtClean="0"/>
            <a:t>Vídeň</a:t>
          </a:r>
          <a:endParaRPr lang="cs-CZ" dirty="0"/>
        </a:p>
      </dgm:t>
    </dgm:pt>
    <dgm:pt modelId="{815890E2-D1C0-4462-8997-48FE025CA814}" type="parTrans" cxnId="{54AEB5D4-EC6F-42DF-945D-A43CC9197633}">
      <dgm:prSet/>
      <dgm:spPr/>
      <dgm:t>
        <a:bodyPr/>
        <a:lstStyle/>
        <a:p>
          <a:endParaRPr lang="cs-CZ"/>
        </a:p>
      </dgm:t>
    </dgm:pt>
    <dgm:pt modelId="{5C2221EC-3176-4F0F-B072-77BD9A6F26BD}" type="sibTrans" cxnId="{54AEB5D4-EC6F-42DF-945D-A43CC9197633}">
      <dgm:prSet/>
      <dgm:spPr/>
      <dgm:t>
        <a:bodyPr/>
        <a:lstStyle/>
        <a:p>
          <a:endParaRPr lang="cs-CZ"/>
        </a:p>
      </dgm:t>
    </dgm:pt>
    <dgm:pt modelId="{362FC5C2-689C-48CF-A8A6-06FED7D64A82}">
      <dgm:prSet/>
      <dgm:spPr/>
      <dgm:t>
        <a:bodyPr/>
        <a:lstStyle/>
        <a:p>
          <a:r>
            <a:rPr lang="cs-CZ" dirty="0" smtClean="0"/>
            <a:t>Záhřeb</a:t>
          </a:r>
          <a:endParaRPr lang="cs-CZ" dirty="0"/>
        </a:p>
      </dgm:t>
    </dgm:pt>
    <dgm:pt modelId="{2CA01DDB-6750-454F-BE71-6CEC529F27AC}" type="parTrans" cxnId="{64199FAA-B7DD-404B-951E-A9FE7C910F44}">
      <dgm:prSet/>
      <dgm:spPr/>
      <dgm:t>
        <a:bodyPr/>
        <a:lstStyle/>
        <a:p>
          <a:endParaRPr lang="cs-CZ"/>
        </a:p>
      </dgm:t>
    </dgm:pt>
    <dgm:pt modelId="{EDB81F38-50A6-473B-99F6-EE348B4B8911}" type="sibTrans" cxnId="{64199FAA-B7DD-404B-951E-A9FE7C910F44}">
      <dgm:prSet/>
      <dgm:spPr/>
      <dgm:t>
        <a:bodyPr/>
        <a:lstStyle/>
        <a:p>
          <a:endParaRPr lang="cs-CZ"/>
        </a:p>
      </dgm:t>
    </dgm:pt>
    <dgm:pt modelId="{38E7474C-E69E-4A63-BDFB-632C1E0729AD}">
      <dgm:prSet/>
      <dgm:spPr/>
      <dgm:t>
        <a:bodyPr/>
        <a:lstStyle/>
        <a:p>
          <a:r>
            <a:rPr lang="cs-CZ" dirty="0" smtClean="0"/>
            <a:t>České Budějovice</a:t>
          </a:r>
          <a:endParaRPr lang="cs-CZ" dirty="0"/>
        </a:p>
      </dgm:t>
    </dgm:pt>
    <dgm:pt modelId="{7483CE20-28D5-49F9-BB13-B4B9A2C6B991}" type="parTrans" cxnId="{A9361A96-57ED-46AD-977E-4F5960D7DD6E}">
      <dgm:prSet/>
      <dgm:spPr/>
      <dgm:t>
        <a:bodyPr/>
        <a:lstStyle/>
        <a:p>
          <a:endParaRPr lang="cs-CZ"/>
        </a:p>
      </dgm:t>
    </dgm:pt>
    <dgm:pt modelId="{F923B33D-9DC9-4644-8A12-2F29EDA7BBEF}" type="sibTrans" cxnId="{A9361A96-57ED-46AD-977E-4F5960D7DD6E}">
      <dgm:prSet/>
      <dgm:spPr/>
      <dgm:t>
        <a:bodyPr/>
        <a:lstStyle/>
        <a:p>
          <a:endParaRPr lang="cs-CZ"/>
        </a:p>
      </dgm:t>
    </dgm:pt>
    <dgm:pt modelId="{F2A37DDC-202D-4FCF-AE2F-AC4D7AF9FE40}">
      <dgm:prSet/>
      <dgm:spPr/>
      <dgm:t>
        <a:bodyPr/>
        <a:lstStyle/>
        <a:p>
          <a:r>
            <a:rPr lang="cs-CZ" dirty="0" smtClean="0"/>
            <a:t>Třeboň</a:t>
          </a:r>
          <a:endParaRPr lang="cs-CZ" dirty="0"/>
        </a:p>
      </dgm:t>
    </dgm:pt>
    <dgm:pt modelId="{1CD3FA31-C6B5-4F56-BEC5-34499ACD5066}" type="parTrans" cxnId="{E97E9DAD-8BB0-4FC4-989B-F59EECB2F60A}">
      <dgm:prSet/>
      <dgm:spPr/>
      <dgm:t>
        <a:bodyPr/>
        <a:lstStyle/>
        <a:p>
          <a:endParaRPr lang="cs-CZ"/>
        </a:p>
      </dgm:t>
    </dgm:pt>
    <dgm:pt modelId="{ACCDB5BD-3203-4698-9659-00EC6FC32A3E}" type="sibTrans" cxnId="{E97E9DAD-8BB0-4FC4-989B-F59EECB2F60A}">
      <dgm:prSet/>
      <dgm:spPr/>
      <dgm:t>
        <a:bodyPr/>
        <a:lstStyle/>
        <a:p>
          <a:endParaRPr lang="cs-CZ"/>
        </a:p>
      </dgm:t>
    </dgm:pt>
    <dgm:pt modelId="{F24D7A12-3CBC-4B66-882C-C31F6CFF5BC6}">
      <dgm:prSet/>
      <dgm:spPr/>
      <dgm:t>
        <a:bodyPr/>
        <a:lstStyle/>
        <a:p>
          <a:r>
            <a:rPr lang="cs-CZ" dirty="0" smtClean="0"/>
            <a:t>Humpolec</a:t>
          </a:r>
          <a:endParaRPr lang="cs-CZ" dirty="0"/>
        </a:p>
      </dgm:t>
    </dgm:pt>
    <dgm:pt modelId="{2DA7C7B9-AB7D-4F7B-B059-40C05B55DFBE}" type="parTrans" cxnId="{44295316-216E-45A2-B232-4887DB6ED24C}">
      <dgm:prSet/>
      <dgm:spPr/>
      <dgm:t>
        <a:bodyPr/>
        <a:lstStyle/>
        <a:p>
          <a:endParaRPr lang="cs-CZ"/>
        </a:p>
      </dgm:t>
    </dgm:pt>
    <dgm:pt modelId="{43DE3871-7B1D-4D69-9D03-F257956055BC}" type="sibTrans" cxnId="{44295316-216E-45A2-B232-4887DB6ED24C}">
      <dgm:prSet/>
      <dgm:spPr/>
      <dgm:t>
        <a:bodyPr/>
        <a:lstStyle/>
        <a:p>
          <a:endParaRPr lang="cs-CZ"/>
        </a:p>
      </dgm:t>
    </dgm:pt>
    <dgm:pt modelId="{69980BE5-9D8A-4E3F-9173-4CC2BF846CBD}" type="pres">
      <dgm:prSet presAssocID="{793E5AE4-E37C-4CCC-9D7D-7201C47E401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EA62F0E-A1D7-4C0D-B86E-C28D555AE4B4}" type="pres">
      <dgm:prSet presAssocID="{06ECE0FB-15EF-4215-B348-4C9B5C8CBB98}" presName="hierRoot1" presStyleCnt="0">
        <dgm:presLayoutVars>
          <dgm:hierBranch/>
        </dgm:presLayoutVars>
      </dgm:prSet>
      <dgm:spPr/>
    </dgm:pt>
    <dgm:pt modelId="{46A9E570-5B66-4573-9BEF-16CFA925108A}" type="pres">
      <dgm:prSet presAssocID="{06ECE0FB-15EF-4215-B348-4C9B5C8CBB98}" presName="rootComposite1" presStyleCnt="0"/>
      <dgm:spPr/>
    </dgm:pt>
    <dgm:pt modelId="{A641A466-EA18-4970-98A0-8EB91868D70A}" type="pres">
      <dgm:prSet presAssocID="{06ECE0FB-15EF-4215-B348-4C9B5C8CBB98}" presName="rootText1" presStyleLbl="node0" presStyleIdx="0" presStyleCnt="1" custScaleX="2230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446959-38A5-49B0-A186-9E63F0FDB9C8}" type="pres">
      <dgm:prSet presAssocID="{06ECE0FB-15EF-4215-B348-4C9B5C8CBB9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9251FDB-B70A-4E18-832A-A1A37825322D}" type="pres">
      <dgm:prSet presAssocID="{06ECE0FB-15EF-4215-B348-4C9B5C8CBB98}" presName="hierChild2" presStyleCnt="0"/>
      <dgm:spPr/>
    </dgm:pt>
    <dgm:pt modelId="{0F07E421-ABC1-489C-A92A-17B5AAB2F08B}" type="pres">
      <dgm:prSet presAssocID="{EDFABDA6-AD74-41D9-A0F7-0F35DB56E859}" presName="Name35" presStyleLbl="parChTrans1D2" presStyleIdx="0" presStyleCnt="2"/>
      <dgm:spPr/>
      <dgm:t>
        <a:bodyPr/>
        <a:lstStyle/>
        <a:p>
          <a:endParaRPr lang="cs-CZ"/>
        </a:p>
      </dgm:t>
    </dgm:pt>
    <dgm:pt modelId="{58909D74-7C4F-42E3-9E4C-74D931752ECD}" type="pres">
      <dgm:prSet presAssocID="{420D2093-0CA3-4852-9066-F3FFA64284F0}" presName="hierRoot2" presStyleCnt="0">
        <dgm:presLayoutVars>
          <dgm:hierBranch val="l"/>
        </dgm:presLayoutVars>
      </dgm:prSet>
      <dgm:spPr/>
    </dgm:pt>
    <dgm:pt modelId="{EA529C41-222D-4B17-9426-2E70AC3B61B1}" type="pres">
      <dgm:prSet presAssocID="{420D2093-0CA3-4852-9066-F3FFA64284F0}" presName="rootComposite" presStyleCnt="0"/>
      <dgm:spPr/>
    </dgm:pt>
    <dgm:pt modelId="{3DABC288-53FA-4734-93AE-8D396BDCF1A1}" type="pres">
      <dgm:prSet presAssocID="{420D2093-0CA3-4852-9066-F3FFA64284F0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B41042-2DE1-4EDB-A1C7-55027D02CDA4}" type="pres">
      <dgm:prSet presAssocID="{420D2093-0CA3-4852-9066-F3FFA64284F0}" presName="rootConnector" presStyleLbl="node2" presStyleIdx="0" presStyleCnt="2"/>
      <dgm:spPr/>
      <dgm:t>
        <a:bodyPr/>
        <a:lstStyle/>
        <a:p>
          <a:endParaRPr lang="cs-CZ"/>
        </a:p>
      </dgm:t>
    </dgm:pt>
    <dgm:pt modelId="{B0EA76FA-1D07-451B-896F-98D0D854BDA3}" type="pres">
      <dgm:prSet presAssocID="{420D2093-0CA3-4852-9066-F3FFA64284F0}" presName="hierChild4" presStyleCnt="0"/>
      <dgm:spPr/>
    </dgm:pt>
    <dgm:pt modelId="{B17574F6-6422-4802-8744-E76BCFE1A288}" type="pres">
      <dgm:prSet presAssocID="{907AC11C-BC3B-4DAB-882E-6E3445707EA5}" presName="Name50" presStyleLbl="parChTrans1D3" presStyleIdx="0" presStyleCnt="6"/>
      <dgm:spPr/>
      <dgm:t>
        <a:bodyPr/>
        <a:lstStyle/>
        <a:p>
          <a:endParaRPr lang="cs-CZ"/>
        </a:p>
      </dgm:t>
    </dgm:pt>
    <dgm:pt modelId="{4D9D4922-8987-46AA-8F57-FF525B6F11D3}" type="pres">
      <dgm:prSet presAssocID="{5A0CBA71-E136-4420-B049-5F1375C05A51}" presName="hierRoot2" presStyleCnt="0">
        <dgm:presLayoutVars>
          <dgm:hierBranch val="init"/>
        </dgm:presLayoutVars>
      </dgm:prSet>
      <dgm:spPr/>
    </dgm:pt>
    <dgm:pt modelId="{7675764C-5C7F-491C-9E0D-A8DCF4C63EED}" type="pres">
      <dgm:prSet presAssocID="{5A0CBA71-E136-4420-B049-5F1375C05A51}" presName="rootComposite" presStyleCnt="0"/>
      <dgm:spPr/>
    </dgm:pt>
    <dgm:pt modelId="{3290CC6E-E75D-4CE4-840C-A5CFC3BF0EAE}" type="pres">
      <dgm:prSet presAssocID="{5A0CBA71-E136-4420-B049-5F1375C05A51}" presName="rootText" presStyleLbl="node3" presStyleIdx="0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C51FF7-59C7-4C77-866A-555467DB0F1A}" type="pres">
      <dgm:prSet presAssocID="{5A0CBA71-E136-4420-B049-5F1375C05A51}" presName="rootConnector" presStyleLbl="node3" presStyleIdx="0" presStyleCnt="6"/>
      <dgm:spPr/>
      <dgm:t>
        <a:bodyPr/>
        <a:lstStyle/>
        <a:p>
          <a:endParaRPr lang="cs-CZ"/>
        </a:p>
      </dgm:t>
    </dgm:pt>
    <dgm:pt modelId="{60C6713B-50F1-41E8-B651-F0C32287EBFE}" type="pres">
      <dgm:prSet presAssocID="{5A0CBA71-E136-4420-B049-5F1375C05A51}" presName="hierChild4" presStyleCnt="0"/>
      <dgm:spPr/>
    </dgm:pt>
    <dgm:pt modelId="{695A531C-3BB3-478F-98F5-0072D7F36D26}" type="pres">
      <dgm:prSet presAssocID="{5A0CBA71-E136-4420-B049-5F1375C05A51}" presName="hierChild5" presStyleCnt="0"/>
      <dgm:spPr/>
    </dgm:pt>
    <dgm:pt modelId="{7993CBED-7A5D-4089-AA46-6B9D3366B340}" type="pres">
      <dgm:prSet presAssocID="{815890E2-D1C0-4462-8997-48FE025CA814}" presName="Name50" presStyleLbl="parChTrans1D3" presStyleIdx="1" presStyleCnt="6"/>
      <dgm:spPr/>
      <dgm:t>
        <a:bodyPr/>
        <a:lstStyle/>
        <a:p>
          <a:endParaRPr lang="cs-CZ"/>
        </a:p>
      </dgm:t>
    </dgm:pt>
    <dgm:pt modelId="{CD9E9B6E-3104-474B-88A5-0F94D0FAC675}" type="pres">
      <dgm:prSet presAssocID="{9DCAB07A-4C1C-44A8-B22F-B3793CBFA9E5}" presName="hierRoot2" presStyleCnt="0">
        <dgm:presLayoutVars>
          <dgm:hierBranch val="init"/>
        </dgm:presLayoutVars>
      </dgm:prSet>
      <dgm:spPr/>
    </dgm:pt>
    <dgm:pt modelId="{C2F4E5B5-42C3-4BB3-A478-F7FF80CDC445}" type="pres">
      <dgm:prSet presAssocID="{9DCAB07A-4C1C-44A8-B22F-B3793CBFA9E5}" presName="rootComposite" presStyleCnt="0"/>
      <dgm:spPr/>
    </dgm:pt>
    <dgm:pt modelId="{FFBB04B2-4D71-4EC3-8CA0-F858567AA8FE}" type="pres">
      <dgm:prSet presAssocID="{9DCAB07A-4C1C-44A8-B22F-B3793CBFA9E5}" presName="rootText" presStyleLbl="node3" presStyleIdx="1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0E0498-1D5A-4659-B971-81EDB1BD1722}" type="pres">
      <dgm:prSet presAssocID="{9DCAB07A-4C1C-44A8-B22F-B3793CBFA9E5}" presName="rootConnector" presStyleLbl="node3" presStyleIdx="1" presStyleCnt="6"/>
      <dgm:spPr/>
      <dgm:t>
        <a:bodyPr/>
        <a:lstStyle/>
        <a:p>
          <a:endParaRPr lang="cs-CZ"/>
        </a:p>
      </dgm:t>
    </dgm:pt>
    <dgm:pt modelId="{B7487C46-E6DF-404F-88A5-5DDF9ECB3E1F}" type="pres">
      <dgm:prSet presAssocID="{9DCAB07A-4C1C-44A8-B22F-B3793CBFA9E5}" presName="hierChild4" presStyleCnt="0"/>
      <dgm:spPr/>
    </dgm:pt>
    <dgm:pt modelId="{2A97C763-FC95-4813-93C2-FCFEB8902738}" type="pres">
      <dgm:prSet presAssocID="{9DCAB07A-4C1C-44A8-B22F-B3793CBFA9E5}" presName="hierChild5" presStyleCnt="0"/>
      <dgm:spPr/>
    </dgm:pt>
    <dgm:pt modelId="{5F2F2BCA-260F-41A4-9148-49300F237716}" type="pres">
      <dgm:prSet presAssocID="{2CA01DDB-6750-454F-BE71-6CEC529F27AC}" presName="Name50" presStyleLbl="parChTrans1D3" presStyleIdx="2" presStyleCnt="6"/>
      <dgm:spPr/>
      <dgm:t>
        <a:bodyPr/>
        <a:lstStyle/>
        <a:p>
          <a:endParaRPr lang="cs-CZ"/>
        </a:p>
      </dgm:t>
    </dgm:pt>
    <dgm:pt modelId="{7381275C-3069-4518-907B-4446364340B7}" type="pres">
      <dgm:prSet presAssocID="{362FC5C2-689C-48CF-A8A6-06FED7D64A82}" presName="hierRoot2" presStyleCnt="0">
        <dgm:presLayoutVars>
          <dgm:hierBranch val="init"/>
        </dgm:presLayoutVars>
      </dgm:prSet>
      <dgm:spPr/>
    </dgm:pt>
    <dgm:pt modelId="{74AD9720-7DCF-469E-95B5-27B14CAF7520}" type="pres">
      <dgm:prSet presAssocID="{362FC5C2-689C-48CF-A8A6-06FED7D64A82}" presName="rootComposite" presStyleCnt="0"/>
      <dgm:spPr/>
    </dgm:pt>
    <dgm:pt modelId="{C3D5A509-B91F-4B23-AB5F-18E0F8E0B76D}" type="pres">
      <dgm:prSet presAssocID="{362FC5C2-689C-48CF-A8A6-06FED7D64A82}" presName="rootText" presStyleLbl="node3" presStyleIdx="2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62B8C9-7DD0-4999-9BEC-C284A69E8B02}" type="pres">
      <dgm:prSet presAssocID="{362FC5C2-689C-48CF-A8A6-06FED7D64A82}" presName="rootConnector" presStyleLbl="node3" presStyleIdx="2" presStyleCnt="6"/>
      <dgm:spPr/>
      <dgm:t>
        <a:bodyPr/>
        <a:lstStyle/>
        <a:p>
          <a:endParaRPr lang="cs-CZ"/>
        </a:p>
      </dgm:t>
    </dgm:pt>
    <dgm:pt modelId="{B73DD742-6357-4C0A-8261-A3BB03548D92}" type="pres">
      <dgm:prSet presAssocID="{362FC5C2-689C-48CF-A8A6-06FED7D64A82}" presName="hierChild4" presStyleCnt="0"/>
      <dgm:spPr/>
    </dgm:pt>
    <dgm:pt modelId="{E68D4FD5-AEC7-430A-93E7-AD11104A6123}" type="pres">
      <dgm:prSet presAssocID="{362FC5C2-689C-48CF-A8A6-06FED7D64A82}" presName="hierChild5" presStyleCnt="0"/>
      <dgm:spPr/>
    </dgm:pt>
    <dgm:pt modelId="{012C028F-47AF-45D9-922C-5BD1626198C6}" type="pres">
      <dgm:prSet presAssocID="{420D2093-0CA3-4852-9066-F3FFA64284F0}" presName="hierChild5" presStyleCnt="0"/>
      <dgm:spPr/>
    </dgm:pt>
    <dgm:pt modelId="{1E156A13-3F25-4D9D-BA6F-0C9C2C3F0B4E}" type="pres">
      <dgm:prSet presAssocID="{DEDCF322-3D6C-4D7F-AF84-0CE3E4816CE2}" presName="Name35" presStyleLbl="parChTrans1D2" presStyleIdx="1" presStyleCnt="2"/>
      <dgm:spPr/>
      <dgm:t>
        <a:bodyPr/>
        <a:lstStyle/>
        <a:p>
          <a:endParaRPr lang="cs-CZ"/>
        </a:p>
      </dgm:t>
    </dgm:pt>
    <dgm:pt modelId="{7CE40AED-5592-4807-B985-AB3430A3D280}" type="pres">
      <dgm:prSet presAssocID="{5DB3689D-EDC1-4CC7-BB21-BDB57CAF3505}" presName="hierRoot2" presStyleCnt="0">
        <dgm:presLayoutVars>
          <dgm:hierBranch val="init"/>
        </dgm:presLayoutVars>
      </dgm:prSet>
      <dgm:spPr/>
    </dgm:pt>
    <dgm:pt modelId="{05DB2050-1D38-49BA-8211-4308BF7586A1}" type="pres">
      <dgm:prSet presAssocID="{5DB3689D-EDC1-4CC7-BB21-BDB57CAF3505}" presName="rootComposite" presStyleCnt="0"/>
      <dgm:spPr/>
    </dgm:pt>
    <dgm:pt modelId="{C5137DD1-CC7D-4EAF-9C16-03A99D34B18B}" type="pres">
      <dgm:prSet presAssocID="{5DB3689D-EDC1-4CC7-BB21-BDB57CAF3505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2830DC-ABD1-40B0-BE53-BFD387FEF173}" type="pres">
      <dgm:prSet presAssocID="{5DB3689D-EDC1-4CC7-BB21-BDB57CAF3505}" presName="rootConnector" presStyleLbl="node2" presStyleIdx="1" presStyleCnt="2"/>
      <dgm:spPr/>
      <dgm:t>
        <a:bodyPr/>
        <a:lstStyle/>
        <a:p>
          <a:endParaRPr lang="cs-CZ"/>
        </a:p>
      </dgm:t>
    </dgm:pt>
    <dgm:pt modelId="{CBD8986B-E7CC-447B-B440-F62F0886382F}" type="pres">
      <dgm:prSet presAssocID="{5DB3689D-EDC1-4CC7-BB21-BDB57CAF3505}" presName="hierChild4" presStyleCnt="0"/>
      <dgm:spPr/>
    </dgm:pt>
    <dgm:pt modelId="{B9F8F942-26EC-4DE2-8D87-068A0666F40A}" type="pres">
      <dgm:prSet presAssocID="{7483CE20-28D5-49F9-BB13-B4B9A2C6B991}" presName="Name37" presStyleLbl="parChTrans1D3" presStyleIdx="3" presStyleCnt="6"/>
      <dgm:spPr/>
      <dgm:t>
        <a:bodyPr/>
        <a:lstStyle/>
        <a:p>
          <a:endParaRPr lang="cs-CZ"/>
        </a:p>
      </dgm:t>
    </dgm:pt>
    <dgm:pt modelId="{42AEB062-AC42-4AF9-B671-2958E22B9A8F}" type="pres">
      <dgm:prSet presAssocID="{38E7474C-E69E-4A63-BDFB-632C1E0729AD}" presName="hierRoot2" presStyleCnt="0">
        <dgm:presLayoutVars>
          <dgm:hierBranch val="init"/>
        </dgm:presLayoutVars>
      </dgm:prSet>
      <dgm:spPr/>
    </dgm:pt>
    <dgm:pt modelId="{E235FA48-92D2-484A-A45D-26D233C20ABB}" type="pres">
      <dgm:prSet presAssocID="{38E7474C-E69E-4A63-BDFB-632C1E0729AD}" presName="rootComposite" presStyleCnt="0"/>
      <dgm:spPr/>
    </dgm:pt>
    <dgm:pt modelId="{FAA57F1D-8F4E-4727-8FBA-69907DE64CD5}" type="pres">
      <dgm:prSet presAssocID="{38E7474C-E69E-4A63-BDFB-632C1E0729AD}" presName="rootText" presStyleLbl="node3" presStyleIdx="3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1644F3-3795-4016-A177-EAB5C6EE67E0}" type="pres">
      <dgm:prSet presAssocID="{38E7474C-E69E-4A63-BDFB-632C1E0729AD}" presName="rootConnector" presStyleLbl="node3" presStyleIdx="3" presStyleCnt="6"/>
      <dgm:spPr/>
      <dgm:t>
        <a:bodyPr/>
        <a:lstStyle/>
        <a:p>
          <a:endParaRPr lang="cs-CZ"/>
        </a:p>
      </dgm:t>
    </dgm:pt>
    <dgm:pt modelId="{B4193DBC-C502-42C6-80F9-B026BDA79F3A}" type="pres">
      <dgm:prSet presAssocID="{38E7474C-E69E-4A63-BDFB-632C1E0729AD}" presName="hierChild4" presStyleCnt="0"/>
      <dgm:spPr/>
    </dgm:pt>
    <dgm:pt modelId="{1D277808-3930-4B7E-A2AE-A6EB30F2E4DA}" type="pres">
      <dgm:prSet presAssocID="{38E7474C-E69E-4A63-BDFB-632C1E0729AD}" presName="hierChild5" presStyleCnt="0"/>
      <dgm:spPr/>
    </dgm:pt>
    <dgm:pt modelId="{108B10B2-9C64-49AE-BF73-3E87FA0D37E9}" type="pres">
      <dgm:prSet presAssocID="{1CD3FA31-C6B5-4F56-BEC5-34499ACD5066}" presName="Name37" presStyleLbl="parChTrans1D3" presStyleIdx="4" presStyleCnt="6"/>
      <dgm:spPr/>
      <dgm:t>
        <a:bodyPr/>
        <a:lstStyle/>
        <a:p>
          <a:endParaRPr lang="cs-CZ"/>
        </a:p>
      </dgm:t>
    </dgm:pt>
    <dgm:pt modelId="{6B09A668-EEBF-48D7-A567-F00FBD28685A}" type="pres">
      <dgm:prSet presAssocID="{F2A37DDC-202D-4FCF-AE2F-AC4D7AF9FE40}" presName="hierRoot2" presStyleCnt="0">
        <dgm:presLayoutVars>
          <dgm:hierBranch val="init"/>
        </dgm:presLayoutVars>
      </dgm:prSet>
      <dgm:spPr/>
    </dgm:pt>
    <dgm:pt modelId="{250D7D17-F994-49FD-A7A0-8947305C0122}" type="pres">
      <dgm:prSet presAssocID="{F2A37DDC-202D-4FCF-AE2F-AC4D7AF9FE40}" presName="rootComposite" presStyleCnt="0"/>
      <dgm:spPr/>
    </dgm:pt>
    <dgm:pt modelId="{8F596693-AF6B-4556-8072-5583A2C78651}" type="pres">
      <dgm:prSet presAssocID="{F2A37DDC-202D-4FCF-AE2F-AC4D7AF9FE40}" presName="rootText" presStyleLbl="node3" presStyleIdx="4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EDA8167-DF7E-4A0B-8D79-4B1D1201B50B}" type="pres">
      <dgm:prSet presAssocID="{F2A37DDC-202D-4FCF-AE2F-AC4D7AF9FE40}" presName="rootConnector" presStyleLbl="node3" presStyleIdx="4" presStyleCnt="6"/>
      <dgm:spPr/>
      <dgm:t>
        <a:bodyPr/>
        <a:lstStyle/>
        <a:p>
          <a:endParaRPr lang="cs-CZ"/>
        </a:p>
      </dgm:t>
    </dgm:pt>
    <dgm:pt modelId="{34D4D487-D433-4ABE-A9D7-EA6AA94F29B8}" type="pres">
      <dgm:prSet presAssocID="{F2A37DDC-202D-4FCF-AE2F-AC4D7AF9FE40}" presName="hierChild4" presStyleCnt="0"/>
      <dgm:spPr/>
    </dgm:pt>
    <dgm:pt modelId="{414371CB-4442-46BA-8EA7-7B3BAAC71E2A}" type="pres">
      <dgm:prSet presAssocID="{F2A37DDC-202D-4FCF-AE2F-AC4D7AF9FE40}" presName="hierChild5" presStyleCnt="0"/>
      <dgm:spPr/>
    </dgm:pt>
    <dgm:pt modelId="{0E8F0F88-DAC0-40C5-B364-369D1190945F}" type="pres">
      <dgm:prSet presAssocID="{2DA7C7B9-AB7D-4F7B-B059-40C05B55DFBE}" presName="Name37" presStyleLbl="parChTrans1D3" presStyleIdx="5" presStyleCnt="6"/>
      <dgm:spPr/>
      <dgm:t>
        <a:bodyPr/>
        <a:lstStyle/>
        <a:p>
          <a:endParaRPr lang="cs-CZ"/>
        </a:p>
      </dgm:t>
    </dgm:pt>
    <dgm:pt modelId="{E6010DCB-2BC3-4A82-B64D-235BFC2FEDE6}" type="pres">
      <dgm:prSet presAssocID="{F24D7A12-3CBC-4B66-882C-C31F6CFF5BC6}" presName="hierRoot2" presStyleCnt="0">
        <dgm:presLayoutVars>
          <dgm:hierBranch val="init"/>
        </dgm:presLayoutVars>
      </dgm:prSet>
      <dgm:spPr/>
    </dgm:pt>
    <dgm:pt modelId="{E948FE3C-BCF2-46AB-BE14-D223229EFF0E}" type="pres">
      <dgm:prSet presAssocID="{F24D7A12-3CBC-4B66-882C-C31F6CFF5BC6}" presName="rootComposite" presStyleCnt="0"/>
      <dgm:spPr/>
    </dgm:pt>
    <dgm:pt modelId="{24936133-04B7-450A-B060-5AEDD3BD97F3}" type="pres">
      <dgm:prSet presAssocID="{F24D7A12-3CBC-4B66-882C-C31F6CFF5BC6}" presName="rootText" presStyleLbl="node3" presStyleIdx="5" presStyleCnt="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6FBB53-8250-4647-8C8E-DA9A3B916FDA}" type="pres">
      <dgm:prSet presAssocID="{F24D7A12-3CBC-4B66-882C-C31F6CFF5BC6}" presName="rootConnector" presStyleLbl="node3" presStyleIdx="5" presStyleCnt="6"/>
      <dgm:spPr/>
      <dgm:t>
        <a:bodyPr/>
        <a:lstStyle/>
        <a:p>
          <a:endParaRPr lang="cs-CZ"/>
        </a:p>
      </dgm:t>
    </dgm:pt>
    <dgm:pt modelId="{18B8C25A-5C6C-4547-9252-A38B9A763320}" type="pres">
      <dgm:prSet presAssocID="{F24D7A12-3CBC-4B66-882C-C31F6CFF5BC6}" presName="hierChild4" presStyleCnt="0"/>
      <dgm:spPr/>
    </dgm:pt>
    <dgm:pt modelId="{B5C94B52-FFD0-4F5A-BD9C-F4CEAD599316}" type="pres">
      <dgm:prSet presAssocID="{F24D7A12-3CBC-4B66-882C-C31F6CFF5BC6}" presName="hierChild5" presStyleCnt="0"/>
      <dgm:spPr/>
    </dgm:pt>
    <dgm:pt modelId="{B7FEB692-6158-4A42-8FEB-656C49DC4803}" type="pres">
      <dgm:prSet presAssocID="{5DB3689D-EDC1-4CC7-BB21-BDB57CAF3505}" presName="hierChild5" presStyleCnt="0"/>
      <dgm:spPr/>
    </dgm:pt>
    <dgm:pt modelId="{33ABEE8C-D0A2-4E8D-B625-15803997228C}" type="pres">
      <dgm:prSet presAssocID="{06ECE0FB-15EF-4215-B348-4C9B5C8CBB98}" presName="hierChild3" presStyleCnt="0"/>
      <dgm:spPr/>
    </dgm:pt>
  </dgm:ptLst>
  <dgm:cxnLst>
    <dgm:cxn modelId="{6A248DB0-BD5D-4C37-93BE-D99B055F3BD8}" srcId="{793E5AE4-E37C-4CCC-9D7D-7201C47E4013}" destId="{06ECE0FB-15EF-4215-B348-4C9B5C8CBB98}" srcOrd="0" destOrd="0" parTransId="{C2CBA8AE-664C-4BCB-AE66-BD4C30BF3814}" sibTransId="{80E9339D-3AF0-4FC5-BD27-08197CC2101B}"/>
    <dgm:cxn modelId="{3CEC88FB-EF41-4ACF-82AF-D8F4B9B566F5}" type="presOf" srcId="{2DA7C7B9-AB7D-4F7B-B059-40C05B55DFBE}" destId="{0E8F0F88-DAC0-40C5-B364-369D1190945F}" srcOrd="0" destOrd="0" presId="urn:microsoft.com/office/officeart/2005/8/layout/orgChart1"/>
    <dgm:cxn modelId="{0B6CE9AF-1637-41DA-9445-A624623F449F}" type="presOf" srcId="{793E5AE4-E37C-4CCC-9D7D-7201C47E4013}" destId="{69980BE5-9D8A-4E3F-9173-4CC2BF846CBD}" srcOrd="0" destOrd="0" presId="urn:microsoft.com/office/officeart/2005/8/layout/orgChart1"/>
    <dgm:cxn modelId="{FC89CCC4-493F-448B-B78A-DAAE70C3BAAF}" type="presOf" srcId="{06ECE0FB-15EF-4215-B348-4C9B5C8CBB98}" destId="{E9446959-38A5-49B0-A186-9E63F0FDB9C8}" srcOrd="1" destOrd="0" presId="urn:microsoft.com/office/officeart/2005/8/layout/orgChart1"/>
    <dgm:cxn modelId="{54AEB5D4-EC6F-42DF-945D-A43CC9197633}" srcId="{420D2093-0CA3-4852-9066-F3FFA64284F0}" destId="{9DCAB07A-4C1C-44A8-B22F-B3793CBFA9E5}" srcOrd="1" destOrd="0" parTransId="{815890E2-D1C0-4462-8997-48FE025CA814}" sibTransId="{5C2221EC-3176-4F0F-B072-77BD9A6F26BD}"/>
    <dgm:cxn modelId="{596677F6-EED2-4A23-8E33-C27C69B3DBDA}" srcId="{420D2093-0CA3-4852-9066-F3FFA64284F0}" destId="{5A0CBA71-E136-4420-B049-5F1375C05A51}" srcOrd="0" destOrd="0" parTransId="{907AC11C-BC3B-4DAB-882E-6E3445707EA5}" sibTransId="{1DBFA81D-5E1B-47A2-8222-ABFE9121F38F}"/>
    <dgm:cxn modelId="{74E77520-089E-4BA2-9F45-432341E17D8F}" type="presOf" srcId="{F2A37DDC-202D-4FCF-AE2F-AC4D7AF9FE40}" destId="{8F596693-AF6B-4556-8072-5583A2C78651}" srcOrd="0" destOrd="0" presId="urn:microsoft.com/office/officeart/2005/8/layout/orgChart1"/>
    <dgm:cxn modelId="{4CB2EEDD-5CE9-42B3-BCD4-6803B66839E5}" type="presOf" srcId="{9DCAB07A-4C1C-44A8-B22F-B3793CBFA9E5}" destId="{FFBB04B2-4D71-4EC3-8CA0-F858567AA8FE}" srcOrd="0" destOrd="0" presId="urn:microsoft.com/office/officeart/2005/8/layout/orgChart1"/>
    <dgm:cxn modelId="{64199FAA-B7DD-404B-951E-A9FE7C910F44}" srcId="{420D2093-0CA3-4852-9066-F3FFA64284F0}" destId="{362FC5C2-689C-48CF-A8A6-06FED7D64A82}" srcOrd="2" destOrd="0" parTransId="{2CA01DDB-6750-454F-BE71-6CEC529F27AC}" sibTransId="{EDB81F38-50A6-473B-99F6-EE348B4B8911}"/>
    <dgm:cxn modelId="{4B7B45A9-E716-4F65-84AF-7F966C879358}" type="presOf" srcId="{F2A37DDC-202D-4FCF-AE2F-AC4D7AF9FE40}" destId="{DEDA8167-DF7E-4A0B-8D79-4B1D1201B50B}" srcOrd="1" destOrd="0" presId="urn:microsoft.com/office/officeart/2005/8/layout/orgChart1"/>
    <dgm:cxn modelId="{E97E9DAD-8BB0-4FC4-989B-F59EECB2F60A}" srcId="{5DB3689D-EDC1-4CC7-BB21-BDB57CAF3505}" destId="{F2A37DDC-202D-4FCF-AE2F-AC4D7AF9FE40}" srcOrd="1" destOrd="0" parTransId="{1CD3FA31-C6B5-4F56-BEC5-34499ACD5066}" sibTransId="{ACCDB5BD-3203-4698-9659-00EC6FC32A3E}"/>
    <dgm:cxn modelId="{E7A1E2FC-8AF8-437F-BF43-FB161A2E3D74}" type="presOf" srcId="{F24D7A12-3CBC-4B66-882C-C31F6CFF5BC6}" destId="{24936133-04B7-450A-B060-5AEDD3BD97F3}" srcOrd="0" destOrd="0" presId="urn:microsoft.com/office/officeart/2005/8/layout/orgChart1"/>
    <dgm:cxn modelId="{D4003A28-61EE-46CF-9C8B-A83006748719}" type="presOf" srcId="{362FC5C2-689C-48CF-A8A6-06FED7D64A82}" destId="{C3D5A509-B91F-4B23-AB5F-18E0F8E0B76D}" srcOrd="0" destOrd="0" presId="urn:microsoft.com/office/officeart/2005/8/layout/orgChart1"/>
    <dgm:cxn modelId="{A9361A96-57ED-46AD-977E-4F5960D7DD6E}" srcId="{5DB3689D-EDC1-4CC7-BB21-BDB57CAF3505}" destId="{38E7474C-E69E-4A63-BDFB-632C1E0729AD}" srcOrd="0" destOrd="0" parTransId="{7483CE20-28D5-49F9-BB13-B4B9A2C6B991}" sibTransId="{F923B33D-9DC9-4644-8A12-2F29EDA7BBEF}"/>
    <dgm:cxn modelId="{30EACBED-31B4-4AA2-A8F4-B79A0D5F8576}" type="presOf" srcId="{420D2093-0CA3-4852-9066-F3FFA64284F0}" destId="{3DABC288-53FA-4734-93AE-8D396BDCF1A1}" srcOrd="0" destOrd="0" presId="urn:microsoft.com/office/officeart/2005/8/layout/orgChart1"/>
    <dgm:cxn modelId="{43E2F0C1-BA2A-4E30-8480-2DC763C738A6}" type="presOf" srcId="{362FC5C2-689C-48CF-A8A6-06FED7D64A82}" destId="{0962B8C9-7DD0-4999-9BEC-C284A69E8B02}" srcOrd="1" destOrd="0" presId="urn:microsoft.com/office/officeart/2005/8/layout/orgChart1"/>
    <dgm:cxn modelId="{97F34EAB-5C66-4754-B7D1-0CC9F9B8CB40}" srcId="{06ECE0FB-15EF-4215-B348-4C9B5C8CBB98}" destId="{5DB3689D-EDC1-4CC7-BB21-BDB57CAF3505}" srcOrd="1" destOrd="0" parTransId="{DEDCF322-3D6C-4D7F-AF84-0CE3E4816CE2}" sibTransId="{52770B01-1AB5-4A78-9348-4A4E721C8BCB}"/>
    <dgm:cxn modelId="{C71FF3E6-7675-4C56-A0B0-FF000BCA0A5D}" type="presOf" srcId="{7483CE20-28D5-49F9-BB13-B4B9A2C6B991}" destId="{B9F8F942-26EC-4DE2-8D87-068A0666F40A}" srcOrd="0" destOrd="0" presId="urn:microsoft.com/office/officeart/2005/8/layout/orgChart1"/>
    <dgm:cxn modelId="{CE202AB6-064B-4481-8C74-9E0F81DF8411}" type="presOf" srcId="{5A0CBA71-E136-4420-B049-5F1375C05A51}" destId="{ABC51FF7-59C7-4C77-866A-555467DB0F1A}" srcOrd="1" destOrd="0" presId="urn:microsoft.com/office/officeart/2005/8/layout/orgChart1"/>
    <dgm:cxn modelId="{8D614D77-0289-4009-B0A3-82249278E758}" type="presOf" srcId="{815890E2-D1C0-4462-8997-48FE025CA814}" destId="{7993CBED-7A5D-4089-AA46-6B9D3366B340}" srcOrd="0" destOrd="0" presId="urn:microsoft.com/office/officeart/2005/8/layout/orgChart1"/>
    <dgm:cxn modelId="{175BFD39-61E9-4A20-9477-A9CB343C5F99}" srcId="{06ECE0FB-15EF-4215-B348-4C9B5C8CBB98}" destId="{420D2093-0CA3-4852-9066-F3FFA64284F0}" srcOrd="0" destOrd="0" parTransId="{EDFABDA6-AD74-41D9-A0F7-0F35DB56E859}" sibTransId="{A39F14AC-62E2-4493-BBE2-821D17DB43E4}"/>
    <dgm:cxn modelId="{8A955646-C611-400C-B975-1E19D12FA844}" type="presOf" srcId="{420D2093-0CA3-4852-9066-F3FFA64284F0}" destId="{01B41042-2DE1-4EDB-A1C7-55027D02CDA4}" srcOrd="1" destOrd="0" presId="urn:microsoft.com/office/officeart/2005/8/layout/orgChart1"/>
    <dgm:cxn modelId="{FC07DCEB-A808-4A24-9C34-9C12E9A9D5B7}" type="presOf" srcId="{5DB3689D-EDC1-4CC7-BB21-BDB57CAF3505}" destId="{2E2830DC-ABD1-40B0-BE53-BFD387FEF173}" srcOrd="1" destOrd="0" presId="urn:microsoft.com/office/officeart/2005/8/layout/orgChart1"/>
    <dgm:cxn modelId="{A666E924-BB0B-46AF-BBDF-7CA0202B9C64}" type="presOf" srcId="{9DCAB07A-4C1C-44A8-B22F-B3793CBFA9E5}" destId="{320E0498-1D5A-4659-B971-81EDB1BD1722}" srcOrd="1" destOrd="0" presId="urn:microsoft.com/office/officeart/2005/8/layout/orgChart1"/>
    <dgm:cxn modelId="{1CB0DC19-C60B-4CEF-900E-4D85CA93C89C}" type="presOf" srcId="{5A0CBA71-E136-4420-B049-5F1375C05A51}" destId="{3290CC6E-E75D-4CE4-840C-A5CFC3BF0EAE}" srcOrd="0" destOrd="0" presId="urn:microsoft.com/office/officeart/2005/8/layout/orgChart1"/>
    <dgm:cxn modelId="{6CEFDDFA-FBDA-4D29-AE7A-2443ED5D6516}" type="presOf" srcId="{06ECE0FB-15EF-4215-B348-4C9B5C8CBB98}" destId="{A641A466-EA18-4970-98A0-8EB91868D70A}" srcOrd="0" destOrd="0" presId="urn:microsoft.com/office/officeart/2005/8/layout/orgChart1"/>
    <dgm:cxn modelId="{47A06934-7708-4085-AA62-0864FD7D19AB}" type="presOf" srcId="{EDFABDA6-AD74-41D9-A0F7-0F35DB56E859}" destId="{0F07E421-ABC1-489C-A92A-17B5AAB2F08B}" srcOrd="0" destOrd="0" presId="urn:microsoft.com/office/officeart/2005/8/layout/orgChart1"/>
    <dgm:cxn modelId="{E71D5C9C-3786-4318-A117-EC9E0C756A60}" type="presOf" srcId="{F24D7A12-3CBC-4B66-882C-C31F6CFF5BC6}" destId="{606FBB53-8250-4647-8C8E-DA9A3B916FDA}" srcOrd="1" destOrd="0" presId="urn:microsoft.com/office/officeart/2005/8/layout/orgChart1"/>
    <dgm:cxn modelId="{B732EDDF-CF46-4861-BC78-B1CF68DC4E36}" type="presOf" srcId="{38E7474C-E69E-4A63-BDFB-632C1E0729AD}" destId="{FAA57F1D-8F4E-4727-8FBA-69907DE64CD5}" srcOrd="0" destOrd="0" presId="urn:microsoft.com/office/officeart/2005/8/layout/orgChart1"/>
    <dgm:cxn modelId="{44295316-216E-45A2-B232-4887DB6ED24C}" srcId="{5DB3689D-EDC1-4CC7-BB21-BDB57CAF3505}" destId="{F24D7A12-3CBC-4B66-882C-C31F6CFF5BC6}" srcOrd="2" destOrd="0" parTransId="{2DA7C7B9-AB7D-4F7B-B059-40C05B55DFBE}" sibTransId="{43DE3871-7B1D-4D69-9D03-F257956055BC}"/>
    <dgm:cxn modelId="{F70B02D8-C126-47A9-9B8B-FBB06D338BC4}" type="presOf" srcId="{1CD3FA31-C6B5-4F56-BEC5-34499ACD5066}" destId="{108B10B2-9C64-49AE-BF73-3E87FA0D37E9}" srcOrd="0" destOrd="0" presId="urn:microsoft.com/office/officeart/2005/8/layout/orgChart1"/>
    <dgm:cxn modelId="{9B52AD1B-63F9-4C77-A3C8-020D27A8C200}" type="presOf" srcId="{907AC11C-BC3B-4DAB-882E-6E3445707EA5}" destId="{B17574F6-6422-4802-8744-E76BCFE1A288}" srcOrd="0" destOrd="0" presId="urn:microsoft.com/office/officeart/2005/8/layout/orgChart1"/>
    <dgm:cxn modelId="{FAFA136B-5590-4AA6-AB9B-E58A7AD15866}" type="presOf" srcId="{2CA01DDB-6750-454F-BE71-6CEC529F27AC}" destId="{5F2F2BCA-260F-41A4-9148-49300F237716}" srcOrd="0" destOrd="0" presId="urn:microsoft.com/office/officeart/2005/8/layout/orgChart1"/>
    <dgm:cxn modelId="{BC8D6737-5B70-4EF6-8E6A-25EABEBEA0DF}" type="presOf" srcId="{DEDCF322-3D6C-4D7F-AF84-0CE3E4816CE2}" destId="{1E156A13-3F25-4D9D-BA6F-0C9C2C3F0B4E}" srcOrd="0" destOrd="0" presId="urn:microsoft.com/office/officeart/2005/8/layout/orgChart1"/>
    <dgm:cxn modelId="{8ECE43D8-01DD-4FA2-AF76-CAAB0192D5DE}" type="presOf" srcId="{5DB3689D-EDC1-4CC7-BB21-BDB57CAF3505}" destId="{C5137DD1-CC7D-4EAF-9C16-03A99D34B18B}" srcOrd="0" destOrd="0" presId="urn:microsoft.com/office/officeart/2005/8/layout/orgChart1"/>
    <dgm:cxn modelId="{3DAC646A-2213-4A00-B180-1623A8872BA1}" type="presOf" srcId="{38E7474C-E69E-4A63-BDFB-632C1E0729AD}" destId="{381644F3-3795-4016-A177-EAB5C6EE67E0}" srcOrd="1" destOrd="0" presId="urn:microsoft.com/office/officeart/2005/8/layout/orgChart1"/>
    <dgm:cxn modelId="{D186708D-F902-4213-9FFE-17DE4FB781E6}" type="presParOf" srcId="{69980BE5-9D8A-4E3F-9173-4CC2BF846CBD}" destId="{7EA62F0E-A1D7-4C0D-B86E-C28D555AE4B4}" srcOrd="0" destOrd="0" presId="urn:microsoft.com/office/officeart/2005/8/layout/orgChart1"/>
    <dgm:cxn modelId="{DCBFA1E4-08F6-4A6F-B302-69366BD00CF8}" type="presParOf" srcId="{7EA62F0E-A1D7-4C0D-B86E-C28D555AE4B4}" destId="{46A9E570-5B66-4573-9BEF-16CFA925108A}" srcOrd="0" destOrd="0" presId="urn:microsoft.com/office/officeart/2005/8/layout/orgChart1"/>
    <dgm:cxn modelId="{05D6A222-76A0-444D-B1ED-791472A66538}" type="presParOf" srcId="{46A9E570-5B66-4573-9BEF-16CFA925108A}" destId="{A641A466-EA18-4970-98A0-8EB91868D70A}" srcOrd="0" destOrd="0" presId="urn:microsoft.com/office/officeart/2005/8/layout/orgChart1"/>
    <dgm:cxn modelId="{624AB22A-D94F-4FF4-8620-5F5FC152469B}" type="presParOf" srcId="{46A9E570-5B66-4573-9BEF-16CFA925108A}" destId="{E9446959-38A5-49B0-A186-9E63F0FDB9C8}" srcOrd="1" destOrd="0" presId="urn:microsoft.com/office/officeart/2005/8/layout/orgChart1"/>
    <dgm:cxn modelId="{1E472895-FAF0-476E-916B-BAD9C5781934}" type="presParOf" srcId="{7EA62F0E-A1D7-4C0D-B86E-C28D555AE4B4}" destId="{E9251FDB-B70A-4E18-832A-A1A37825322D}" srcOrd="1" destOrd="0" presId="urn:microsoft.com/office/officeart/2005/8/layout/orgChart1"/>
    <dgm:cxn modelId="{086F12CE-C2ED-4D62-865A-E845A58472DB}" type="presParOf" srcId="{E9251FDB-B70A-4E18-832A-A1A37825322D}" destId="{0F07E421-ABC1-489C-A92A-17B5AAB2F08B}" srcOrd="0" destOrd="0" presId="urn:microsoft.com/office/officeart/2005/8/layout/orgChart1"/>
    <dgm:cxn modelId="{12477640-251E-4277-BB81-77C454C1BAB8}" type="presParOf" srcId="{E9251FDB-B70A-4E18-832A-A1A37825322D}" destId="{58909D74-7C4F-42E3-9E4C-74D931752ECD}" srcOrd="1" destOrd="0" presId="urn:microsoft.com/office/officeart/2005/8/layout/orgChart1"/>
    <dgm:cxn modelId="{C016A783-4B88-4EEC-A822-168477ACC861}" type="presParOf" srcId="{58909D74-7C4F-42E3-9E4C-74D931752ECD}" destId="{EA529C41-222D-4B17-9426-2E70AC3B61B1}" srcOrd="0" destOrd="0" presId="urn:microsoft.com/office/officeart/2005/8/layout/orgChart1"/>
    <dgm:cxn modelId="{EA2F7183-F23E-4224-B6E9-13E2C2559623}" type="presParOf" srcId="{EA529C41-222D-4B17-9426-2E70AC3B61B1}" destId="{3DABC288-53FA-4734-93AE-8D396BDCF1A1}" srcOrd="0" destOrd="0" presId="urn:microsoft.com/office/officeart/2005/8/layout/orgChart1"/>
    <dgm:cxn modelId="{3EE0E1C2-29D7-48EC-ADE9-EAF767EEA3C6}" type="presParOf" srcId="{EA529C41-222D-4B17-9426-2E70AC3B61B1}" destId="{01B41042-2DE1-4EDB-A1C7-55027D02CDA4}" srcOrd="1" destOrd="0" presId="urn:microsoft.com/office/officeart/2005/8/layout/orgChart1"/>
    <dgm:cxn modelId="{56A8BECE-5FA1-45EE-B81E-AFF1451A4000}" type="presParOf" srcId="{58909D74-7C4F-42E3-9E4C-74D931752ECD}" destId="{B0EA76FA-1D07-451B-896F-98D0D854BDA3}" srcOrd="1" destOrd="0" presId="urn:microsoft.com/office/officeart/2005/8/layout/orgChart1"/>
    <dgm:cxn modelId="{816386DB-5703-4294-A330-A643C7590D40}" type="presParOf" srcId="{B0EA76FA-1D07-451B-896F-98D0D854BDA3}" destId="{B17574F6-6422-4802-8744-E76BCFE1A288}" srcOrd="0" destOrd="0" presId="urn:microsoft.com/office/officeart/2005/8/layout/orgChart1"/>
    <dgm:cxn modelId="{AD660A7D-374F-4B68-84F9-4C2229E4644F}" type="presParOf" srcId="{B0EA76FA-1D07-451B-896F-98D0D854BDA3}" destId="{4D9D4922-8987-46AA-8F57-FF525B6F11D3}" srcOrd="1" destOrd="0" presId="urn:microsoft.com/office/officeart/2005/8/layout/orgChart1"/>
    <dgm:cxn modelId="{9BBEC131-267C-4F6C-A513-E0F598AEAAD6}" type="presParOf" srcId="{4D9D4922-8987-46AA-8F57-FF525B6F11D3}" destId="{7675764C-5C7F-491C-9E0D-A8DCF4C63EED}" srcOrd="0" destOrd="0" presId="urn:microsoft.com/office/officeart/2005/8/layout/orgChart1"/>
    <dgm:cxn modelId="{3A88A577-A468-463E-9E14-FB0CB3CB20AE}" type="presParOf" srcId="{7675764C-5C7F-491C-9E0D-A8DCF4C63EED}" destId="{3290CC6E-E75D-4CE4-840C-A5CFC3BF0EAE}" srcOrd="0" destOrd="0" presId="urn:microsoft.com/office/officeart/2005/8/layout/orgChart1"/>
    <dgm:cxn modelId="{5D5E5C1C-57BC-4B1B-B177-E8FF9BB6ECD5}" type="presParOf" srcId="{7675764C-5C7F-491C-9E0D-A8DCF4C63EED}" destId="{ABC51FF7-59C7-4C77-866A-555467DB0F1A}" srcOrd="1" destOrd="0" presId="urn:microsoft.com/office/officeart/2005/8/layout/orgChart1"/>
    <dgm:cxn modelId="{004E1292-C014-4DD2-9C45-CFAD4C1EC428}" type="presParOf" srcId="{4D9D4922-8987-46AA-8F57-FF525B6F11D3}" destId="{60C6713B-50F1-41E8-B651-F0C32287EBFE}" srcOrd="1" destOrd="0" presId="urn:microsoft.com/office/officeart/2005/8/layout/orgChart1"/>
    <dgm:cxn modelId="{ABEA2EFD-50DF-4983-A32C-86F3692FA391}" type="presParOf" srcId="{4D9D4922-8987-46AA-8F57-FF525B6F11D3}" destId="{695A531C-3BB3-478F-98F5-0072D7F36D26}" srcOrd="2" destOrd="0" presId="urn:microsoft.com/office/officeart/2005/8/layout/orgChart1"/>
    <dgm:cxn modelId="{C44DCEEB-4FC9-4826-AE99-47A4B529AE92}" type="presParOf" srcId="{B0EA76FA-1D07-451B-896F-98D0D854BDA3}" destId="{7993CBED-7A5D-4089-AA46-6B9D3366B340}" srcOrd="2" destOrd="0" presId="urn:microsoft.com/office/officeart/2005/8/layout/orgChart1"/>
    <dgm:cxn modelId="{2913BDFB-41F3-4858-8CE1-D25B28B6198D}" type="presParOf" srcId="{B0EA76FA-1D07-451B-896F-98D0D854BDA3}" destId="{CD9E9B6E-3104-474B-88A5-0F94D0FAC675}" srcOrd="3" destOrd="0" presId="urn:microsoft.com/office/officeart/2005/8/layout/orgChart1"/>
    <dgm:cxn modelId="{FAA37BA6-CD73-49F4-8BC5-E82EE26A0E3D}" type="presParOf" srcId="{CD9E9B6E-3104-474B-88A5-0F94D0FAC675}" destId="{C2F4E5B5-42C3-4BB3-A478-F7FF80CDC445}" srcOrd="0" destOrd="0" presId="urn:microsoft.com/office/officeart/2005/8/layout/orgChart1"/>
    <dgm:cxn modelId="{D17F1946-1479-42B0-9A95-B3894B9B2D41}" type="presParOf" srcId="{C2F4E5B5-42C3-4BB3-A478-F7FF80CDC445}" destId="{FFBB04B2-4D71-4EC3-8CA0-F858567AA8FE}" srcOrd="0" destOrd="0" presId="urn:microsoft.com/office/officeart/2005/8/layout/orgChart1"/>
    <dgm:cxn modelId="{3425DA95-C0E3-4773-B08C-4266DE5354E6}" type="presParOf" srcId="{C2F4E5B5-42C3-4BB3-A478-F7FF80CDC445}" destId="{320E0498-1D5A-4659-B971-81EDB1BD1722}" srcOrd="1" destOrd="0" presId="urn:microsoft.com/office/officeart/2005/8/layout/orgChart1"/>
    <dgm:cxn modelId="{2A37F0E0-B61C-4DA7-9DDA-3D68FCE425DB}" type="presParOf" srcId="{CD9E9B6E-3104-474B-88A5-0F94D0FAC675}" destId="{B7487C46-E6DF-404F-88A5-5DDF9ECB3E1F}" srcOrd="1" destOrd="0" presId="urn:microsoft.com/office/officeart/2005/8/layout/orgChart1"/>
    <dgm:cxn modelId="{0E95CD6F-9063-4E3B-9A7F-B02EE1253541}" type="presParOf" srcId="{CD9E9B6E-3104-474B-88A5-0F94D0FAC675}" destId="{2A97C763-FC95-4813-93C2-FCFEB8902738}" srcOrd="2" destOrd="0" presId="urn:microsoft.com/office/officeart/2005/8/layout/orgChart1"/>
    <dgm:cxn modelId="{B0FDF840-9530-4410-AE4C-69EBC696ACF5}" type="presParOf" srcId="{B0EA76FA-1D07-451B-896F-98D0D854BDA3}" destId="{5F2F2BCA-260F-41A4-9148-49300F237716}" srcOrd="4" destOrd="0" presId="urn:microsoft.com/office/officeart/2005/8/layout/orgChart1"/>
    <dgm:cxn modelId="{F88061B2-6696-4B50-9C51-10E302E7E863}" type="presParOf" srcId="{B0EA76FA-1D07-451B-896F-98D0D854BDA3}" destId="{7381275C-3069-4518-907B-4446364340B7}" srcOrd="5" destOrd="0" presId="urn:microsoft.com/office/officeart/2005/8/layout/orgChart1"/>
    <dgm:cxn modelId="{696FCE6E-978C-424D-8A32-8DB7EECFB025}" type="presParOf" srcId="{7381275C-3069-4518-907B-4446364340B7}" destId="{74AD9720-7DCF-469E-95B5-27B14CAF7520}" srcOrd="0" destOrd="0" presId="urn:microsoft.com/office/officeart/2005/8/layout/orgChart1"/>
    <dgm:cxn modelId="{0CF442F1-0C23-407C-990F-9B7F5AD7AF74}" type="presParOf" srcId="{74AD9720-7DCF-469E-95B5-27B14CAF7520}" destId="{C3D5A509-B91F-4B23-AB5F-18E0F8E0B76D}" srcOrd="0" destOrd="0" presId="urn:microsoft.com/office/officeart/2005/8/layout/orgChart1"/>
    <dgm:cxn modelId="{C43F1DFB-E3D9-43BB-BBDB-DF08BA620B4F}" type="presParOf" srcId="{74AD9720-7DCF-469E-95B5-27B14CAF7520}" destId="{0962B8C9-7DD0-4999-9BEC-C284A69E8B02}" srcOrd="1" destOrd="0" presId="urn:microsoft.com/office/officeart/2005/8/layout/orgChart1"/>
    <dgm:cxn modelId="{97FE1E6E-40DB-4FD1-8AFB-73DD6FDEFB21}" type="presParOf" srcId="{7381275C-3069-4518-907B-4446364340B7}" destId="{B73DD742-6357-4C0A-8261-A3BB03548D92}" srcOrd="1" destOrd="0" presId="urn:microsoft.com/office/officeart/2005/8/layout/orgChart1"/>
    <dgm:cxn modelId="{FB93AF61-7D03-4CDC-BBE4-FDFB71EF2710}" type="presParOf" srcId="{7381275C-3069-4518-907B-4446364340B7}" destId="{E68D4FD5-AEC7-430A-93E7-AD11104A6123}" srcOrd="2" destOrd="0" presId="urn:microsoft.com/office/officeart/2005/8/layout/orgChart1"/>
    <dgm:cxn modelId="{EFC09BD7-59AB-4033-BAAD-82E1CF82BAA4}" type="presParOf" srcId="{58909D74-7C4F-42E3-9E4C-74D931752ECD}" destId="{012C028F-47AF-45D9-922C-5BD1626198C6}" srcOrd="2" destOrd="0" presId="urn:microsoft.com/office/officeart/2005/8/layout/orgChart1"/>
    <dgm:cxn modelId="{202D93F8-547C-42F4-898F-6C61FCB58065}" type="presParOf" srcId="{E9251FDB-B70A-4E18-832A-A1A37825322D}" destId="{1E156A13-3F25-4D9D-BA6F-0C9C2C3F0B4E}" srcOrd="2" destOrd="0" presId="urn:microsoft.com/office/officeart/2005/8/layout/orgChart1"/>
    <dgm:cxn modelId="{895B3A25-A1BA-425A-A9ED-1C374DFF0A44}" type="presParOf" srcId="{E9251FDB-B70A-4E18-832A-A1A37825322D}" destId="{7CE40AED-5592-4807-B985-AB3430A3D280}" srcOrd="3" destOrd="0" presId="urn:microsoft.com/office/officeart/2005/8/layout/orgChart1"/>
    <dgm:cxn modelId="{E5D774D7-67D6-46A8-9DCC-EA70AFB60D68}" type="presParOf" srcId="{7CE40AED-5592-4807-B985-AB3430A3D280}" destId="{05DB2050-1D38-49BA-8211-4308BF7586A1}" srcOrd="0" destOrd="0" presId="urn:microsoft.com/office/officeart/2005/8/layout/orgChart1"/>
    <dgm:cxn modelId="{0200A3DF-A7FF-4011-8C7D-7CE31EE76749}" type="presParOf" srcId="{05DB2050-1D38-49BA-8211-4308BF7586A1}" destId="{C5137DD1-CC7D-4EAF-9C16-03A99D34B18B}" srcOrd="0" destOrd="0" presId="urn:microsoft.com/office/officeart/2005/8/layout/orgChart1"/>
    <dgm:cxn modelId="{70899513-7732-4BF8-8DC4-F3D02537DEE1}" type="presParOf" srcId="{05DB2050-1D38-49BA-8211-4308BF7586A1}" destId="{2E2830DC-ABD1-40B0-BE53-BFD387FEF173}" srcOrd="1" destOrd="0" presId="urn:microsoft.com/office/officeart/2005/8/layout/orgChart1"/>
    <dgm:cxn modelId="{85E79C21-36FB-4153-B876-FCAA9DA72FBC}" type="presParOf" srcId="{7CE40AED-5592-4807-B985-AB3430A3D280}" destId="{CBD8986B-E7CC-447B-B440-F62F0886382F}" srcOrd="1" destOrd="0" presId="urn:microsoft.com/office/officeart/2005/8/layout/orgChart1"/>
    <dgm:cxn modelId="{9BAEE4F0-8507-4D47-ACA3-BFBA22149487}" type="presParOf" srcId="{CBD8986B-E7CC-447B-B440-F62F0886382F}" destId="{B9F8F942-26EC-4DE2-8D87-068A0666F40A}" srcOrd="0" destOrd="0" presId="urn:microsoft.com/office/officeart/2005/8/layout/orgChart1"/>
    <dgm:cxn modelId="{C4B35916-01C3-4716-B221-CD07791C98CD}" type="presParOf" srcId="{CBD8986B-E7CC-447B-B440-F62F0886382F}" destId="{42AEB062-AC42-4AF9-B671-2958E22B9A8F}" srcOrd="1" destOrd="0" presId="urn:microsoft.com/office/officeart/2005/8/layout/orgChart1"/>
    <dgm:cxn modelId="{8D6DF048-82BB-4889-93F6-B7203DE1A2C4}" type="presParOf" srcId="{42AEB062-AC42-4AF9-B671-2958E22B9A8F}" destId="{E235FA48-92D2-484A-A45D-26D233C20ABB}" srcOrd="0" destOrd="0" presId="urn:microsoft.com/office/officeart/2005/8/layout/orgChart1"/>
    <dgm:cxn modelId="{E764C79E-1CBE-4666-824F-86EA7D156BA2}" type="presParOf" srcId="{E235FA48-92D2-484A-A45D-26D233C20ABB}" destId="{FAA57F1D-8F4E-4727-8FBA-69907DE64CD5}" srcOrd="0" destOrd="0" presId="urn:microsoft.com/office/officeart/2005/8/layout/orgChart1"/>
    <dgm:cxn modelId="{4DAFC5D7-F98A-4227-8790-28C867106467}" type="presParOf" srcId="{E235FA48-92D2-484A-A45D-26D233C20ABB}" destId="{381644F3-3795-4016-A177-EAB5C6EE67E0}" srcOrd="1" destOrd="0" presId="urn:microsoft.com/office/officeart/2005/8/layout/orgChart1"/>
    <dgm:cxn modelId="{B2DC728B-7134-4A5E-9F77-6E464904184E}" type="presParOf" srcId="{42AEB062-AC42-4AF9-B671-2958E22B9A8F}" destId="{B4193DBC-C502-42C6-80F9-B026BDA79F3A}" srcOrd="1" destOrd="0" presId="urn:microsoft.com/office/officeart/2005/8/layout/orgChart1"/>
    <dgm:cxn modelId="{50CD27C7-E4B9-4EF2-B19C-D10F62989FE8}" type="presParOf" srcId="{42AEB062-AC42-4AF9-B671-2958E22B9A8F}" destId="{1D277808-3930-4B7E-A2AE-A6EB30F2E4DA}" srcOrd="2" destOrd="0" presId="urn:microsoft.com/office/officeart/2005/8/layout/orgChart1"/>
    <dgm:cxn modelId="{97D65462-0424-4CCF-AB68-53B1A502A8B8}" type="presParOf" srcId="{CBD8986B-E7CC-447B-B440-F62F0886382F}" destId="{108B10B2-9C64-49AE-BF73-3E87FA0D37E9}" srcOrd="2" destOrd="0" presId="urn:microsoft.com/office/officeart/2005/8/layout/orgChart1"/>
    <dgm:cxn modelId="{73F575D2-C619-472B-A1CE-EB5D5AD1B257}" type="presParOf" srcId="{CBD8986B-E7CC-447B-B440-F62F0886382F}" destId="{6B09A668-EEBF-48D7-A567-F00FBD28685A}" srcOrd="3" destOrd="0" presId="urn:microsoft.com/office/officeart/2005/8/layout/orgChart1"/>
    <dgm:cxn modelId="{7EF05AB2-A06E-45F5-8373-F57867FC4AC4}" type="presParOf" srcId="{6B09A668-EEBF-48D7-A567-F00FBD28685A}" destId="{250D7D17-F994-49FD-A7A0-8947305C0122}" srcOrd="0" destOrd="0" presId="urn:microsoft.com/office/officeart/2005/8/layout/orgChart1"/>
    <dgm:cxn modelId="{DB24A4D3-F4C9-4B1A-85EC-1F1B4D55C009}" type="presParOf" srcId="{250D7D17-F994-49FD-A7A0-8947305C0122}" destId="{8F596693-AF6B-4556-8072-5583A2C78651}" srcOrd="0" destOrd="0" presId="urn:microsoft.com/office/officeart/2005/8/layout/orgChart1"/>
    <dgm:cxn modelId="{E28A410C-E291-4110-955A-7D76F9E48D8A}" type="presParOf" srcId="{250D7D17-F994-49FD-A7A0-8947305C0122}" destId="{DEDA8167-DF7E-4A0B-8D79-4B1D1201B50B}" srcOrd="1" destOrd="0" presId="urn:microsoft.com/office/officeart/2005/8/layout/orgChart1"/>
    <dgm:cxn modelId="{4A3D5C60-17C9-416B-A147-88B23E0C0A0E}" type="presParOf" srcId="{6B09A668-EEBF-48D7-A567-F00FBD28685A}" destId="{34D4D487-D433-4ABE-A9D7-EA6AA94F29B8}" srcOrd="1" destOrd="0" presId="urn:microsoft.com/office/officeart/2005/8/layout/orgChart1"/>
    <dgm:cxn modelId="{EE11828D-228D-4AD7-B2E7-BFECF865CC6D}" type="presParOf" srcId="{6B09A668-EEBF-48D7-A567-F00FBD28685A}" destId="{414371CB-4442-46BA-8EA7-7B3BAAC71E2A}" srcOrd="2" destOrd="0" presId="urn:microsoft.com/office/officeart/2005/8/layout/orgChart1"/>
    <dgm:cxn modelId="{97599FEA-D1EE-4561-8081-D54CF77E6D7C}" type="presParOf" srcId="{CBD8986B-E7CC-447B-B440-F62F0886382F}" destId="{0E8F0F88-DAC0-40C5-B364-369D1190945F}" srcOrd="4" destOrd="0" presId="urn:microsoft.com/office/officeart/2005/8/layout/orgChart1"/>
    <dgm:cxn modelId="{CFAD6E4D-DC5A-4FE2-8A9A-83CF2F42F978}" type="presParOf" srcId="{CBD8986B-E7CC-447B-B440-F62F0886382F}" destId="{E6010DCB-2BC3-4A82-B64D-235BFC2FEDE6}" srcOrd="5" destOrd="0" presId="urn:microsoft.com/office/officeart/2005/8/layout/orgChart1"/>
    <dgm:cxn modelId="{FF56D442-9697-4984-97C3-2CB978901F7E}" type="presParOf" srcId="{E6010DCB-2BC3-4A82-B64D-235BFC2FEDE6}" destId="{E948FE3C-BCF2-46AB-BE14-D223229EFF0E}" srcOrd="0" destOrd="0" presId="urn:microsoft.com/office/officeart/2005/8/layout/orgChart1"/>
    <dgm:cxn modelId="{CEF18BB1-EC08-48F0-A1E7-278B69DF3151}" type="presParOf" srcId="{E948FE3C-BCF2-46AB-BE14-D223229EFF0E}" destId="{24936133-04B7-450A-B060-5AEDD3BD97F3}" srcOrd="0" destOrd="0" presId="urn:microsoft.com/office/officeart/2005/8/layout/orgChart1"/>
    <dgm:cxn modelId="{9C9B8FCE-5939-4801-B607-87A268580E43}" type="presParOf" srcId="{E948FE3C-BCF2-46AB-BE14-D223229EFF0E}" destId="{606FBB53-8250-4647-8C8E-DA9A3B916FDA}" srcOrd="1" destOrd="0" presId="urn:microsoft.com/office/officeart/2005/8/layout/orgChart1"/>
    <dgm:cxn modelId="{712F926F-C254-414B-A945-B1FF9DFB3026}" type="presParOf" srcId="{E6010DCB-2BC3-4A82-B64D-235BFC2FEDE6}" destId="{18B8C25A-5C6C-4547-9252-A38B9A763320}" srcOrd="1" destOrd="0" presId="urn:microsoft.com/office/officeart/2005/8/layout/orgChart1"/>
    <dgm:cxn modelId="{C4D3760A-C61D-4E95-BF54-AAD2AAEF64E4}" type="presParOf" srcId="{E6010DCB-2BC3-4A82-B64D-235BFC2FEDE6}" destId="{B5C94B52-FFD0-4F5A-BD9C-F4CEAD599316}" srcOrd="2" destOrd="0" presId="urn:microsoft.com/office/officeart/2005/8/layout/orgChart1"/>
    <dgm:cxn modelId="{F437CD9D-8F51-4194-B86D-E028D2BA2107}" type="presParOf" srcId="{7CE40AED-5592-4807-B985-AB3430A3D280}" destId="{B7FEB692-6158-4A42-8FEB-656C49DC4803}" srcOrd="2" destOrd="0" presId="urn:microsoft.com/office/officeart/2005/8/layout/orgChart1"/>
    <dgm:cxn modelId="{1FF93952-D2C8-4457-AE6E-11670C40305B}" type="presParOf" srcId="{7EA62F0E-A1D7-4C0D-B86E-C28D555AE4B4}" destId="{33ABEE8C-D0A2-4E8D-B625-15803997228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982308-DF3B-4B0C-9A7B-78DC37BB5DC7}" type="doc">
      <dgm:prSet loTypeId="urn:microsoft.com/office/officeart/2005/8/layout/list1" loCatId="list" qsTypeId="urn:microsoft.com/office/officeart/2005/8/quickstyle/3d9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3EF33E4-2CF9-4C89-80E8-1C8BB01B0B2D}">
      <dgm:prSet phldrT="[Text]"/>
      <dgm:spPr/>
      <dgm:t>
        <a:bodyPr/>
        <a:lstStyle/>
        <a:p>
          <a:r>
            <a:rPr lang="cs-CZ" b="1" dirty="0" smtClean="0"/>
            <a:t>Pahorkatiny</a:t>
          </a:r>
          <a:endParaRPr lang="cs-CZ" b="1" dirty="0"/>
        </a:p>
      </dgm:t>
    </dgm:pt>
    <dgm:pt modelId="{8E32D221-1224-45D6-99BB-BD0F08DE0CE3}" type="parTrans" cxnId="{05BB6A53-C848-4E99-A442-1A5F5CD10D6E}">
      <dgm:prSet/>
      <dgm:spPr/>
      <dgm:t>
        <a:bodyPr/>
        <a:lstStyle/>
        <a:p>
          <a:endParaRPr lang="cs-CZ"/>
        </a:p>
      </dgm:t>
    </dgm:pt>
    <dgm:pt modelId="{F9503C02-D892-469D-9BEC-520CF281452F}" type="sibTrans" cxnId="{05BB6A53-C848-4E99-A442-1A5F5CD10D6E}">
      <dgm:prSet/>
      <dgm:spPr/>
      <dgm:t>
        <a:bodyPr/>
        <a:lstStyle/>
        <a:p>
          <a:endParaRPr lang="cs-CZ"/>
        </a:p>
      </dgm:t>
    </dgm:pt>
    <dgm:pt modelId="{A2D675A2-2637-4170-BABB-73EADC05E432}">
      <dgm:prSet phldrT="[Text]"/>
      <dgm:spPr/>
      <dgm:t>
        <a:bodyPr/>
        <a:lstStyle/>
        <a:p>
          <a:r>
            <a:rPr lang="cs-CZ" b="1" dirty="0" smtClean="0"/>
            <a:t>Vrchoviny</a:t>
          </a:r>
          <a:endParaRPr lang="cs-CZ" b="1" dirty="0"/>
        </a:p>
      </dgm:t>
    </dgm:pt>
    <dgm:pt modelId="{21C07DBE-899B-4124-ACEC-3ADDE757D264}" type="parTrans" cxnId="{BC2365EE-E92D-4A13-8BAE-96B98E478C06}">
      <dgm:prSet/>
      <dgm:spPr/>
      <dgm:t>
        <a:bodyPr/>
        <a:lstStyle/>
        <a:p>
          <a:endParaRPr lang="cs-CZ"/>
        </a:p>
      </dgm:t>
    </dgm:pt>
    <dgm:pt modelId="{8D1FFAE9-A660-4976-820C-386C3775FF1B}" type="sibTrans" cxnId="{BC2365EE-E92D-4A13-8BAE-96B98E478C06}">
      <dgm:prSet/>
      <dgm:spPr/>
      <dgm:t>
        <a:bodyPr/>
        <a:lstStyle/>
        <a:p>
          <a:endParaRPr lang="cs-CZ"/>
        </a:p>
      </dgm:t>
    </dgm:pt>
    <dgm:pt modelId="{D71D80A5-35E7-455D-8A27-C4103CFA5C2F}">
      <dgm:prSet phldrT="[Text]"/>
      <dgm:spPr/>
      <dgm:t>
        <a:bodyPr/>
        <a:lstStyle/>
        <a:p>
          <a:r>
            <a:rPr lang="cs-CZ" dirty="0" smtClean="0"/>
            <a:t>Křemešnická</a:t>
          </a:r>
          <a:endParaRPr lang="cs-CZ" dirty="0"/>
        </a:p>
      </dgm:t>
    </dgm:pt>
    <dgm:pt modelId="{CF1FA2BE-8D96-419E-BB24-68E9294EEF9D}" type="parTrans" cxnId="{CCBD7AB6-088E-4C97-9875-BED64563B0B4}">
      <dgm:prSet/>
      <dgm:spPr/>
      <dgm:t>
        <a:bodyPr/>
        <a:lstStyle/>
        <a:p>
          <a:endParaRPr lang="cs-CZ"/>
        </a:p>
      </dgm:t>
    </dgm:pt>
    <dgm:pt modelId="{4D4139C4-C876-444B-A02D-64927EC12E19}" type="sibTrans" cxnId="{CCBD7AB6-088E-4C97-9875-BED64563B0B4}">
      <dgm:prSet/>
      <dgm:spPr/>
      <dgm:t>
        <a:bodyPr/>
        <a:lstStyle/>
        <a:p>
          <a:endParaRPr lang="cs-CZ"/>
        </a:p>
      </dgm:t>
    </dgm:pt>
    <dgm:pt modelId="{DD83FB68-FA71-45CB-A0EC-43D2AB029D14}">
      <dgm:prSet phldrT="[Text]"/>
      <dgm:spPr/>
      <dgm:t>
        <a:bodyPr/>
        <a:lstStyle/>
        <a:p>
          <a:r>
            <a:rPr lang="cs-CZ" dirty="0" smtClean="0"/>
            <a:t>Jevišovická</a:t>
          </a:r>
          <a:endParaRPr lang="cs-CZ" dirty="0"/>
        </a:p>
      </dgm:t>
    </dgm:pt>
    <dgm:pt modelId="{C085771B-088B-41B7-B205-21B26D4765BD}" type="parTrans" cxnId="{7ACA16A0-C681-44A5-BEB4-C97AD57F7799}">
      <dgm:prSet/>
      <dgm:spPr/>
      <dgm:t>
        <a:bodyPr/>
        <a:lstStyle/>
        <a:p>
          <a:endParaRPr lang="cs-CZ"/>
        </a:p>
      </dgm:t>
    </dgm:pt>
    <dgm:pt modelId="{F03F2694-D641-47DE-91FB-296003622485}" type="sibTrans" cxnId="{7ACA16A0-C681-44A5-BEB4-C97AD57F7799}">
      <dgm:prSet/>
      <dgm:spPr/>
      <dgm:t>
        <a:bodyPr/>
        <a:lstStyle/>
        <a:p>
          <a:endParaRPr lang="cs-CZ"/>
        </a:p>
      </dgm:t>
    </dgm:pt>
    <dgm:pt modelId="{B197EA15-BCF5-46D8-B50E-C396C19442E2}">
      <dgm:prSet phldrT="[Text]"/>
      <dgm:spPr/>
      <dgm:t>
        <a:bodyPr/>
        <a:lstStyle/>
        <a:p>
          <a:r>
            <a:rPr lang="cs-CZ" dirty="0" smtClean="0"/>
            <a:t>Javořická</a:t>
          </a:r>
          <a:endParaRPr lang="cs-CZ" dirty="0"/>
        </a:p>
      </dgm:t>
    </dgm:pt>
    <dgm:pt modelId="{B531FDDF-8D7E-4327-8602-71CB4EBA8293}" type="parTrans" cxnId="{884A8D27-6E78-4E36-9230-C89981641F7D}">
      <dgm:prSet/>
      <dgm:spPr/>
      <dgm:t>
        <a:bodyPr/>
        <a:lstStyle/>
        <a:p>
          <a:endParaRPr lang="cs-CZ"/>
        </a:p>
      </dgm:t>
    </dgm:pt>
    <dgm:pt modelId="{7BAD679E-C7B4-4502-8C9A-9C8C4A0F64AC}" type="sibTrans" cxnId="{884A8D27-6E78-4E36-9230-C89981641F7D}">
      <dgm:prSet/>
      <dgm:spPr/>
      <dgm:t>
        <a:bodyPr/>
        <a:lstStyle/>
        <a:p>
          <a:endParaRPr lang="cs-CZ"/>
        </a:p>
      </dgm:t>
    </dgm:pt>
    <dgm:pt modelId="{19465BB1-F469-4601-B119-45BCE0AFBAC7}">
      <dgm:prSet phldrT="[Text]"/>
      <dgm:spPr/>
      <dgm:t>
        <a:bodyPr/>
        <a:lstStyle/>
        <a:p>
          <a:r>
            <a:rPr lang="cs-CZ" dirty="0" smtClean="0"/>
            <a:t>Hornosázavská</a:t>
          </a:r>
          <a:endParaRPr lang="cs-CZ" dirty="0"/>
        </a:p>
      </dgm:t>
    </dgm:pt>
    <dgm:pt modelId="{51B0DF88-2D05-42CC-A028-D309AE390AFA}" type="parTrans" cxnId="{3C6796FD-6F14-46AC-A1BA-858DA450F349}">
      <dgm:prSet/>
      <dgm:spPr/>
      <dgm:t>
        <a:bodyPr/>
        <a:lstStyle/>
        <a:p>
          <a:endParaRPr lang="cs-CZ"/>
        </a:p>
      </dgm:t>
    </dgm:pt>
    <dgm:pt modelId="{E390710F-2802-42D1-A53D-4E54D790810A}" type="sibTrans" cxnId="{3C6796FD-6F14-46AC-A1BA-858DA450F349}">
      <dgm:prSet/>
      <dgm:spPr/>
      <dgm:t>
        <a:bodyPr/>
        <a:lstStyle/>
        <a:p>
          <a:endParaRPr lang="cs-CZ"/>
        </a:p>
      </dgm:t>
    </dgm:pt>
    <dgm:pt modelId="{543640CB-FA25-4618-A76C-7BBF44C03784}">
      <dgm:prSet phldrT="[Text]"/>
      <dgm:spPr/>
      <dgm:t>
        <a:bodyPr/>
        <a:lstStyle/>
        <a:p>
          <a:r>
            <a:rPr lang="cs-CZ" dirty="0" smtClean="0"/>
            <a:t>Hornosvratecká</a:t>
          </a:r>
          <a:endParaRPr lang="cs-CZ" dirty="0"/>
        </a:p>
      </dgm:t>
    </dgm:pt>
    <dgm:pt modelId="{F5C78BB8-74E8-4708-9D2D-86CE7C7441D4}" type="parTrans" cxnId="{400FFA50-F2AF-468A-8422-90CA1A46F665}">
      <dgm:prSet/>
      <dgm:spPr/>
      <dgm:t>
        <a:bodyPr/>
        <a:lstStyle/>
        <a:p>
          <a:endParaRPr lang="cs-CZ"/>
        </a:p>
      </dgm:t>
    </dgm:pt>
    <dgm:pt modelId="{17303435-BFA7-4CB7-A88B-796B2B3C90E5}" type="sibTrans" cxnId="{400FFA50-F2AF-468A-8422-90CA1A46F665}">
      <dgm:prSet/>
      <dgm:spPr/>
      <dgm:t>
        <a:bodyPr/>
        <a:lstStyle/>
        <a:p>
          <a:endParaRPr lang="cs-CZ"/>
        </a:p>
      </dgm:t>
    </dgm:pt>
    <dgm:pt modelId="{D3B631D6-599D-4B2A-9E50-D3E7179FCDD5}">
      <dgm:prSet phldrT="[Text]"/>
      <dgm:spPr/>
      <dgm:t>
        <a:bodyPr/>
        <a:lstStyle/>
        <a:p>
          <a:r>
            <a:rPr lang="cs-CZ" dirty="0" smtClean="0"/>
            <a:t>Křižanovská</a:t>
          </a:r>
          <a:endParaRPr lang="cs-CZ" dirty="0"/>
        </a:p>
      </dgm:t>
    </dgm:pt>
    <dgm:pt modelId="{CB2E5E9E-B104-4951-8907-2FECA74B57B9}" type="parTrans" cxnId="{19A14A29-AF8B-4561-BC2A-978DB7BD70B6}">
      <dgm:prSet/>
      <dgm:spPr/>
      <dgm:t>
        <a:bodyPr/>
        <a:lstStyle/>
        <a:p>
          <a:endParaRPr lang="cs-CZ"/>
        </a:p>
      </dgm:t>
    </dgm:pt>
    <dgm:pt modelId="{7709EDF0-42FA-4D12-A663-9F86618E3245}" type="sibTrans" cxnId="{19A14A29-AF8B-4561-BC2A-978DB7BD70B6}">
      <dgm:prSet/>
      <dgm:spPr/>
      <dgm:t>
        <a:bodyPr/>
        <a:lstStyle/>
        <a:p>
          <a:endParaRPr lang="cs-CZ"/>
        </a:p>
      </dgm:t>
    </dgm:pt>
    <dgm:pt modelId="{0AC0C653-0E5E-4D1A-AB9C-0DE69A039676}" type="pres">
      <dgm:prSet presAssocID="{10982308-DF3B-4B0C-9A7B-78DC37BB5DC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960D5A-B400-400A-A529-1EC94A1CFEEF}" type="pres">
      <dgm:prSet presAssocID="{B3EF33E4-2CF9-4C89-80E8-1C8BB01B0B2D}" presName="parentLin" presStyleCnt="0"/>
      <dgm:spPr/>
    </dgm:pt>
    <dgm:pt modelId="{C7200152-FB97-4B74-B665-03E466B7B907}" type="pres">
      <dgm:prSet presAssocID="{B3EF33E4-2CF9-4C89-80E8-1C8BB01B0B2D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1C4ECDE3-1F84-48F6-8E90-3E4B2556783A}" type="pres">
      <dgm:prSet presAssocID="{B3EF33E4-2CF9-4C89-80E8-1C8BB01B0B2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80EC3-AD96-4F54-B28B-70AD40403D4F}" type="pres">
      <dgm:prSet presAssocID="{B3EF33E4-2CF9-4C89-80E8-1C8BB01B0B2D}" presName="negativeSpace" presStyleCnt="0"/>
      <dgm:spPr/>
    </dgm:pt>
    <dgm:pt modelId="{A24E89F7-4C44-4A06-8EB6-B793ECEBEB70}" type="pres">
      <dgm:prSet presAssocID="{B3EF33E4-2CF9-4C89-80E8-1C8BB01B0B2D}" presName="childText" presStyleLbl="conFgAcc1" presStyleIdx="0" presStyleCnt="2" custLinFactNeighborX="-16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5061B9-6164-4A27-9EFD-A37F4EFD714A}" type="pres">
      <dgm:prSet presAssocID="{F9503C02-D892-469D-9BEC-520CF281452F}" presName="spaceBetweenRectangles" presStyleCnt="0"/>
      <dgm:spPr/>
    </dgm:pt>
    <dgm:pt modelId="{1759F5FD-DBDE-40AD-BB8A-3CC667B2D030}" type="pres">
      <dgm:prSet presAssocID="{A2D675A2-2637-4170-BABB-73EADC05E432}" presName="parentLin" presStyleCnt="0"/>
      <dgm:spPr/>
    </dgm:pt>
    <dgm:pt modelId="{7F2EEB12-B3FB-44B8-BC92-75450F3BEE2F}" type="pres">
      <dgm:prSet presAssocID="{A2D675A2-2637-4170-BABB-73EADC05E432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5BAFA741-E3BC-44D4-BD9F-E241CA61DD2D}" type="pres">
      <dgm:prSet presAssocID="{A2D675A2-2637-4170-BABB-73EADC05E432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8B7BBF-F81C-448A-AEF3-FBA8A1514E4B}" type="pres">
      <dgm:prSet presAssocID="{A2D675A2-2637-4170-BABB-73EADC05E432}" presName="negativeSpace" presStyleCnt="0"/>
      <dgm:spPr/>
    </dgm:pt>
    <dgm:pt modelId="{DC72F3F3-C890-4FCC-910E-158AC54ECB30}" type="pres">
      <dgm:prSet presAssocID="{A2D675A2-2637-4170-BABB-73EADC05E432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45D90D-004B-4B02-88B8-B55F64D39298}" type="presOf" srcId="{19465BB1-F469-4601-B119-45BCE0AFBAC7}" destId="{A24E89F7-4C44-4A06-8EB6-B793ECEBEB70}" srcOrd="0" destOrd="2" presId="urn:microsoft.com/office/officeart/2005/8/layout/list1"/>
    <dgm:cxn modelId="{78525A54-801E-43DE-A0D7-B1735DA2226F}" type="presOf" srcId="{D71D80A5-35E7-455D-8A27-C4103CFA5C2F}" destId="{DC72F3F3-C890-4FCC-910E-158AC54ECB30}" srcOrd="0" destOrd="0" presId="urn:microsoft.com/office/officeart/2005/8/layout/list1"/>
    <dgm:cxn modelId="{BC2365EE-E92D-4A13-8BAE-96B98E478C06}" srcId="{10982308-DF3B-4B0C-9A7B-78DC37BB5DC7}" destId="{A2D675A2-2637-4170-BABB-73EADC05E432}" srcOrd="1" destOrd="0" parTransId="{21C07DBE-899B-4124-ACEC-3ADDE757D264}" sibTransId="{8D1FFAE9-A660-4976-820C-386C3775FF1B}"/>
    <dgm:cxn modelId="{7CEBA659-A690-4E10-B8E4-0738A6B13F72}" type="presOf" srcId="{A2D675A2-2637-4170-BABB-73EADC05E432}" destId="{5BAFA741-E3BC-44D4-BD9F-E241CA61DD2D}" srcOrd="1" destOrd="0" presId="urn:microsoft.com/office/officeart/2005/8/layout/list1"/>
    <dgm:cxn modelId="{98D0794B-73C6-43CC-9AEC-30E1E143F6B3}" type="presOf" srcId="{A2D675A2-2637-4170-BABB-73EADC05E432}" destId="{7F2EEB12-B3FB-44B8-BC92-75450F3BEE2F}" srcOrd="0" destOrd="0" presId="urn:microsoft.com/office/officeart/2005/8/layout/list1"/>
    <dgm:cxn modelId="{CCBD7AB6-088E-4C97-9875-BED64563B0B4}" srcId="{A2D675A2-2637-4170-BABB-73EADC05E432}" destId="{D71D80A5-35E7-455D-8A27-C4103CFA5C2F}" srcOrd="0" destOrd="0" parTransId="{CF1FA2BE-8D96-419E-BB24-68E9294EEF9D}" sibTransId="{4D4139C4-C876-444B-A02D-64927EC12E19}"/>
    <dgm:cxn modelId="{3C6796FD-6F14-46AC-A1BA-858DA450F349}" srcId="{B3EF33E4-2CF9-4C89-80E8-1C8BB01B0B2D}" destId="{19465BB1-F469-4601-B119-45BCE0AFBAC7}" srcOrd="2" destOrd="0" parTransId="{51B0DF88-2D05-42CC-A028-D309AE390AFA}" sibTransId="{E390710F-2802-42D1-A53D-4E54D790810A}"/>
    <dgm:cxn modelId="{2E7E3B54-D788-47F9-AC9A-E05FABFAB0A9}" type="presOf" srcId="{543640CB-FA25-4618-A76C-7BBF44C03784}" destId="{A24E89F7-4C44-4A06-8EB6-B793ECEBEB70}" srcOrd="0" destOrd="3" presId="urn:microsoft.com/office/officeart/2005/8/layout/list1"/>
    <dgm:cxn modelId="{54834402-6B88-4C1E-8C7B-611EAE6E512E}" type="presOf" srcId="{DD83FB68-FA71-45CB-A0EC-43D2AB029D14}" destId="{A24E89F7-4C44-4A06-8EB6-B793ECEBEB70}" srcOrd="0" destOrd="0" presId="urn:microsoft.com/office/officeart/2005/8/layout/list1"/>
    <dgm:cxn modelId="{01B2B9CA-15D8-44F7-BBE5-324F0E5EBF28}" type="presOf" srcId="{10982308-DF3B-4B0C-9A7B-78DC37BB5DC7}" destId="{0AC0C653-0E5E-4D1A-AB9C-0DE69A039676}" srcOrd="0" destOrd="0" presId="urn:microsoft.com/office/officeart/2005/8/layout/list1"/>
    <dgm:cxn modelId="{05BB6A53-C848-4E99-A442-1A5F5CD10D6E}" srcId="{10982308-DF3B-4B0C-9A7B-78DC37BB5DC7}" destId="{B3EF33E4-2CF9-4C89-80E8-1C8BB01B0B2D}" srcOrd="0" destOrd="0" parTransId="{8E32D221-1224-45D6-99BB-BD0F08DE0CE3}" sibTransId="{F9503C02-D892-469D-9BEC-520CF281452F}"/>
    <dgm:cxn modelId="{B1064154-BF3E-4608-882E-4C2C34639A65}" type="presOf" srcId="{B197EA15-BCF5-46D8-B50E-C396C19442E2}" destId="{A24E89F7-4C44-4A06-8EB6-B793ECEBEB70}" srcOrd="0" destOrd="1" presId="urn:microsoft.com/office/officeart/2005/8/layout/list1"/>
    <dgm:cxn modelId="{A8B5EFB3-BCEC-40DD-B473-D903A0A31541}" type="presOf" srcId="{B3EF33E4-2CF9-4C89-80E8-1C8BB01B0B2D}" destId="{1C4ECDE3-1F84-48F6-8E90-3E4B2556783A}" srcOrd="1" destOrd="0" presId="urn:microsoft.com/office/officeart/2005/8/layout/list1"/>
    <dgm:cxn modelId="{5068DEB7-B1E9-4E40-8688-428AA4FB42EC}" type="presOf" srcId="{D3B631D6-599D-4B2A-9E50-D3E7179FCDD5}" destId="{DC72F3F3-C890-4FCC-910E-158AC54ECB30}" srcOrd="0" destOrd="1" presId="urn:microsoft.com/office/officeart/2005/8/layout/list1"/>
    <dgm:cxn modelId="{400FFA50-F2AF-468A-8422-90CA1A46F665}" srcId="{B3EF33E4-2CF9-4C89-80E8-1C8BB01B0B2D}" destId="{543640CB-FA25-4618-A76C-7BBF44C03784}" srcOrd="3" destOrd="0" parTransId="{F5C78BB8-74E8-4708-9D2D-86CE7C7441D4}" sibTransId="{17303435-BFA7-4CB7-A88B-796B2B3C90E5}"/>
    <dgm:cxn modelId="{7ACA16A0-C681-44A5-BEB4-C97AD57F7799}" srcId="{B3EF33E4-2CF9-4C89-80E8-1C8BB01B0B2D}" destId="{DD83FB68-FA71-45CB-A0EC-43D2AB029D14}" srcOrd="0" destOrd="0" parTransId="{C085771B-088B-41B7-B205-21B26D4765BD}" sibTransId="{F03F2694-D641-47DE-91FB-296003622485}"/>
    <dgm:cxn modelId="{695CE9F2-F66F-4137-9513-49F7668F8D72}" type="presOf" srcId="{B3EF33E4-2CF9-4C89-80E8-1C8BB01B0B2D}" destId="{C7200152-FB97-4B74-B665-03E466B7B907}" srcOrd="0" destOrd="0" presId="urn:microsoft.com/office/officeart/2005/8/layout/list1"/>
    <dgm:cxn modelId="{19A14A29-AF8B-4561-BC2A-978DB7BD70B6}" srcId="{A2D675A2-2637-4170-BABB-73EADC05E432}" destId="{D3B631D6-599D-4B2A-9E50-D3E7179FCDD5}" srcOrd="1" destOrd="0" parTransId="{CB2E5E9E-B104-4951-8907-2FECA74B57B9}" sibTransId="{7709EDF0-42FA-4D12-A663-9F86618E3245}"/>
    <dgm:cxn modelId="{884A8D27-6E78-4E36-9230-C89981641F7D}" srcId="{B3EF33E4-2CF9-4C89-80E8-1C8BB01B0B2D}" destId="{B197EA15-BCF5-46D8-B50E-C396C19442E2}" srcOrd="1" destOrd="0" parTransId="{B531FDDF-8D7E-4327-8602-71CB4EBA8293}" sibTransId="{7BAD679E-C7B4-4502-8C9A-9C8C4A0F64AC}"/>
    <dgm:cxn modelId="{AF9DB209-EABA-43DF-BEA1-7EB2B6241ABE}" type="presParOf" srcId="{0AC0C653-0E5E-4D1A-AB9C-0DE69A039676}" destId="{37960D5A-B400-400A-A529-1EC94A1CFEEF}" srcOrd="0" destOrd="0" presId="urn:microsoft.com/office/officeart/2005/8/layout/list1"/>
    <dgm:cxn modelId="{40A3E377-DD1C-4EB1-AB37-E77E0215EA37}" type="presParOf" srcId="{37960D5A-B400-400A-A529-1EC94A1CFEEF}" destId="{C7200152-FB97-4B74-B665-03E466B7B907}" srcOrd="0" destOrd="0" presId="urn:microsoft.com/office/officeart/2005/8/layout/list1"/>
    <dgm:cxn modelId="{2D9B575C-DED2-495D-AEC4-70EA1087CEE0}" type="presParOf" srcId="{37960D5A-B400-400A-A529-1EC94A1CFEEF}" destId="{1C4ECDE3-1F84-48F6-8E90-3E4B2556783A}" srcOrd="1" destOrd="0" presId="urn:microsoft.com/office/officeart/2005/8/layout/list1"/>
    <dgm:cxn modelId="{4FF10489-E4D5-4B51-8CE9-4CD51DD78634}" type="presParOf" srcId="{0AC0C653-0E5E-4D1A-AB9C-0DE69A039676}" destId="{14680EC3-AD96-4F54-B28B-70AD40403D4F}" srcOrd="1" destOrd="0" presId="urn:microsoft.com/office/officeart/2005/8/layout/list1"/>
    <dgm:cxn modelId="{69A8E30D-A433-4B4F-B5A7-D42CD907A578}" type="presParOf" srcId="{0AC0C653-0E5E-4D1A-AB9C-0DE69A039676}" destId="{A24E89F7-4C44-4A06-8EB6-B793ECEBEB70}" srcOrd="2" destOrd="0" presId="urn:microsoft.com/office/officeart/2005/8/layout/list1"/>
    <dgm:cxn modelId="{8B88A416-A4FB-4B81-8DB9-60FC48FBB284}" type="presParOf" srcId="{0AC0C653-0E5E-4D1A-AB9C-0DE69A039676}" destId="{3E5061B9-6164-4A27-9EFD-A37F4EFD714A}" srcOrd="3" destOrd="0" presId="urn:microsoft.com/office/officeart/2005/8/layout/list1"/>
    <dgm:cxn modelId="{34FD495D-8500-4801-989B-5681DA3328C2}" type="presParOf" srcId="{0AC0C653-0E5E-4D1A-AB9C-0DE69A039676}" destId="{1759F5FD-DBDE-40AD-BB8A-3CC667B2D030}" srcOrd="4" destOrd="0" presId="urn:microsoft.com/office/officeart/2005/8/layout/list1"/>
    <dgm:cxn modelId="{71D9B83D-4353-47F2-8499-ED496BA1554D}" type="presParOf" srcId="{1759F5FD-DBDE-40AD-BB8A-3CC667B2D030}" destId="{7F2EEB12-B3FB-44B8-BC92-75450F3BEE2F}" srcOrd="0" destOrd="0" presId="urn:microsoft.com/office/officeart/2005/8/layout/list1"/>
    <dgm:cxn modelId="{F4E4BD08-3CC1-4ED9-A218-06C0ABE38DF9}" type="presParOf" srcId="{1759F5FD-DBDE-40AD-BB8A-3CC667B2D030}" destId="{5BAFA741-E3BC-44D4-BD9F-E241CA61DD2D}" srcOrd="1" destOrd="0" presId="urn:microsoft.com/office/officeart/2005/8/layout/list1"/>
    <dgm:cxn modelId="{E24EED2B-E989-45B3-AE8A-829E1E78960E}" type="presParOf" srcId="{0AC0C653-0E5E-4D1A-AB9C-0DE69A039676}" destId="{6D8B7BBF-F81C-448A-AEF3-FBA8A1514E4B}" srcOrd="5" destOrd="0" presId="urn:microsoft.com/office/officeart/2005/8/layout/list1"/>
    <dgm:cxn modelId="{5DADE01F-EB61-4CF2-A927-DE75109E0181}" type="presParOf" srcId="{0AC0C653-0E5E-4D1A-AB9C-0DE69A039676}" destId="{DC72F3F3-C890-4FCC-910E-158AC54ECB3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982308-DF3B-4B0C-9A7B-78DC37BB5DC7}" type="doc">
      <dgm:prSet loTypeId="urn:microsoft.com/office/officeart/2005/8/layout/hList1" loCatId="list" qsTypeId="urn:microsoft.com/office/officeart/2005/8/quickstyle/3d6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3EF33E4-2CF9-4C89-80E8-1C8BB01B0B2D}">
      <dgm:prSet phldrT="[Text]"/>
      <dgm:spPr/>
      <dgm:t>
        <a:bodyPr/>
        <a:lstStyle/>
        <a:p>
          <a:r>
            <a:rPr lang="cs-CZ" b="1" dirty="0" smtClean="0"/>
            <a:t>1. nejvyšší hora</a:t>
          </a:r>
          <a:endParaRPr lang="cs-CZ" b="1" dirty="0"/>
        </a:p>
      </dgm:t>
    </dgm:pt>
    <dgm:pt modelId="{8E32D221-1224-45D6-99BB-BD0F08DE0CE3}" type="parTrans" cxnId="{05BB6A53-C848-4E99-A442-1A5F5CD10D6E}">
      <dgm:prSet/>
      <dgm:spPr/>
      <dgm:t>
        <a:bodyPr/>
        <a:lstStyle/>
        <a:p>
          <a:endParaRPr lang="cs-CZ"/>
        </a:p>
      </dgm:t>
    </dgm:pt>
    <dgm:pt modelId="{F9503C02-D892-469D-9BEC-520CF281452F}" type="sibTrans" cxnId="{05BB6A53-C848-4E99-A442-1A5F5CD10D6E}">
      <dgm:prSet/>
      <dgm:spPr/>
      <dgm:t>
        <a:bodyPr/>
        <a:lstStyle/>
        <a:p>
          <a:endParaRPr lang="cs-CZ"/>
        </a:p>
      </dgm:t>
    </dgm:pt>
    <dgm:pt modelId="{A2D675A2-2637-4170-BABB-73EADC05E432}">
      <dgm:prSet phldrT="[Text]"/>
      <dgm:spPr/>
      <dgm:t>
        <a:bodyPr/>
        <a:lstStyle/>
        <a:p>
          <a:r>
            <a:rPr lang="cs-CZ" b="1" dirty="0" smtClean="0"/>
            <a:t>2. nejvyšší hora</a:t>
          </a:r>
          <a:endParaRPr lang="cs-CZ" b="1" dirty="0"/>
        </a:p>
      </dgm:t>
    </dgm:pt>
    <dgm:pt modelId="{21C07DBE-899B-4124-ACEC-3ADDE757D264}" type="parTrans" cxnId="{BC2365EE-E92D-4A13-8BAE-96B98E478C06}">
      <dgm:prSet/>
      <dgm:spPr/>
      <dgm:t>
        <a:bodyPr/>
        <a:lstStyle/>
        <a:p>
          <a:endParaRPr lang="cs-CZ"/>
        </a:p>
      </dgm:t>
    </dgm:pt>
    <dgm:pt modelId="{8D1FFAE9-A660-4976-820C-386C3775FF1B}" type="sibTrans" cxnId="{BC2365EE-E92D-4A13-8BAE-96B98E478C06}">
      <dgm:prSet/>
      <dgm:spPr/>
      <dgm:t>
        <a:bodyPr/>
        <a:lstStyle/>
        <a:p>
          <a:endParaRPr lang="cs-CZ"/>
        </a:p>
      </dgm:t>
    </dgm:pt>
    <dgm:pt modelId="{D71D80A5-35E7-455D-8A27-C4103CFA5C2F}">
      <dgm:prSet phldrT="[Text]"/>
      <dgm:spPr/>
      <dgm:t>
        <a:bodyPr/>
        <a:lstStyle/>
        <a:p>
          <a:r>
            <a:rPr lang="cs-CZ" b="1" dirty="0" smtClean="0"/>
            <a:t>Devět skal</a:t>
          </a:r>
          <a:r>
            <a:rPr lang="cs-CZ" dirty="0" smtClean="0"/>
            <a:t>, 836 m</a:t>
          </a:r>
          <a:endParaRPr lang="cs-CZ" dirty="0"/>
        </a:p>
      </dgm:t>
    </dgm:pt>
    <dgm:pt modelId="{CF1FA2BE-8D96-419E-BB24-68E9294EEF9D}" type="parTrans" cxnId="{CCBD7AB6-088E-4C97-9875-BED64563B0B4}">
      <dgm:prSet/>
      <dgm:spPr/>
      <dgm:t>
        <a:bodyPr/>
        <a:lstStyle/>
        <a:p>
          <a:endParaRPr lang="cs-CZ"/>
        </a:p>
      </dgm:t>
    </dgm:pt>
    <dgm:pt modelId="{4D4139C4-C876-444B-A02D-64927EC12E19}" type="sibTrans" cxnId="{CCBD7AB6-088E-4C97-9875-BED64563B0B4}">
      <dgm:prSet/>
      <dgm:spPr/>
      <dgm:t>
        <a:bodyPr/>
        <a:lstStyle/>
        <a:p>
          <a:endParaRPr lang="cs-CZ"/>
        </a:p>
      </dgm:t>
    </dgm:pt>
    <dgm:pt modelId="{DD83FB68-FA71-45CB-A0EC-43D2AB029D14}">
      <dgm:prSet phldrT="[Text]"/>
      <dgm:spPr/>
      <dgm:t>
        <a:bodyPr/>
        <a:lstStyle/>
        <a:p>
          <a:r>
            <a:rPr lang="cs-CZ" b="1" dirty="0" smtClean="0"/>
            <a:t>Javořice</a:t>
          </a:r>
          <a:r>
            <a:rPr lang="cs-CZ" dirty="0" smtClean="0"/>
            <a:t>, 827 m</a:t>
          </a:r>
          <a:endParaRPr lang="cs-CZ" dirty="0"/>
        </a:p>
      </dgm:t>
    </dgm:pt>
    <dgm:pt modelId="{C085771B-088B-41B7-B205-21B26D4765BD}" type="parTrans" cxnId="{7ACA16A0-C681-44A5-BEB4-C97AD57F7799}">
      <dgm:prSet/>
      <dgm:spPr/>
      <dgm:t>
        <a:bodyPr/>
        <a:lstStyle/>
        <a:p>
          <a:endParaRPr lang="cs-CZ"/>
        </a:p>
      </dgm:t>
    </dgm:pt>
    <dgm:pt modelId="{F03F2694-D641-47DE-91FB-296003622485}" type="sibTrans" cxnId="{7ACA16A0-C681-44A5-BEB4-C97AD57F7799}">
      <dgm:prSet/>
      <dgm:spPr/>
      <dgm:t>
        <a:bodyPr/>
        <a:lstStyle/>
        <a:p>
          <a:endParaRPr lang="cs-CZ"/>
        </a:p>
      </dgm:t>
    </dgm:pt>
    <dgm:pt modelId="{B197EA15-BCF5-46D8-B50E-C396C19442E2}">
      <dgm:prSet phldrT="[Text]"/>
      <dgm:spPr/>
      <dgm:t>
        <a:bodyPr/>
        <a:lstStyle/>
        <a:p>
          <a:r>
            <a:rPr lang="cs-CZ" dirty="0" smtClean="0"/>
            <a:t>Javořická pahorkatina</a:t>
          </a:r>
          <a:endParaRPr lang="cs-CZ" dirty="0"/>
        </a:p>
      </dgm:t>
    </dgm:pt>
    <dgm:pt modelId="{B531FDDF-8D7E-4327-8602-71CB4EBA8293}" type="parTrans" cxnId="{884A8D27-6E78-4E36-9230-C89981641F7D}">
      <dgm:prSet/>
      <dgm:spPr/>
      <dgm:t>
        <a:bodyPr/>
        <a:lstStyle/>
        <a:p>
          <a:endParaRPr lang="cs-CZ"/>
        </a:p>
      </dgm:t>
    </dgm:pt>
    <dgm:pt modelId="{7BAD679E-C7B4-4502-8C9A-9C8C4A0F64AC}" type="sibTrans" cxnId="{884A8D27-6E78-4E36-9230-C89981641F7D}">
      <dgm:prSet/>
      <dgm:spPr/>
      <dgm:t>
        <a:bodyPr/>
        <a:lstStyle/>
        <a:p>
          <a:endParaRPr lang="cs-CZ"/>
        </a:p>
      </dgm:t>
    </dgm:pt>
    <dgm:pt modelId="{D3B631D6-599D-4B2A-9E50-D3E7179FCDD5}">
      <dgm:prSet phldrT="[Text]"/>
      <dgm:spPr/>
      <dgm:t>
        <a:bodyPr/>
        <a:lstStyle/>
        <a:p>
          <a:r>
            <a:rPr lang="cs-CZ" dirty="0" smtClean="0"/>
            <a:t>Žďárské vrchy</a:t>
          </a:r>
          <a:endParaRPr lang="cs-CZ" dirty="0"/>
        </a:p>
      </dgm:t>
    </dgm:pt>
    <dgm:pt modelId="{CB2E5E9E-B104-4951-8907-2FECA74B57B9}" type="parTrans" cxnId="{19A14A29-AF8B-4561-BC2A-978DB7BD70B6}">
      <dgm:prSet/>
      <dgm:spPr/>
      <dgm:t>
        <a:bodyPr/>
        <a:lstStyle/>
        <a:p>
          <a:endParaRPr lang="cs-CZ"/>
        </a:p>
      </dgm:t>
    </dgm:pt>
    <dgm:pt modelId="{7709EDF0-42FA-4D12-A663-9F86618E3245}" type="sibTrans" cxnId="{19A14A29-AF8B-4561-BC2A-978DB7BD70B6}">
      <dgm:prSet/>
      <dgm:spPr/>
      <dgm:t>
        <a:bodyPr/>
        <a:lstStyle/>
        <a:p>
          <a:endParaRPr lang="cs-CZ"/>
        </a:p>
      </dgm:t>
    </dgm:pt>
    <dgm:pt modelId="{1ECA77EF-921B-4F52-AF2D-53F260333F0B}" type="pres">
      <dgm:prSet presAssocID="{10982308-DF3B-4B0C-9A7B-78DC37BB5DC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6A5A42-5EC2-4954-A1C6-46ED2CCF56DA}" type="pres">
      <dgm:prSet presAssocID="{B3EF33E4-2CF9-4C89-80E8-1C8BB01B0B2D}" presName="composite" presStyleCnt="0"/>
      <dgm:spPr/>
    </dgm:pt>
    <dgm:pt modelId="{839A1CD8-1322-4477-B69C-3768840DC8B4}" type="pres">
      <dgm:prSet presAssocID="{B3EF33E4-2CF9-4C89-80E8-1C8BB01B0B2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6D2E8-BE1C-49F2-B266-9C8DF47CC4DC}" type="pres">
      <dgm:prSet presAssocID="{B3EF33E4-2CF9-4C89-80E8-1C8BB01B0B2D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BFC780-DE56-4F54-AC43-A8F4D892EFC5}" type="pres">
      <dgm:prSet presAssocID="{F9503C02-D892-469D-9BEC-520CF281452F}" presName="space" presStyleCnt="0"/>
      <dgm:spPr/>
    </dgm:pt>
    <dgm:pt modelId="{901A8281-47B3-4EBD-A857-136D0F42ADF0}" type="pres">
      <dgm:prSet presAssocID="{A2D675A2-2637-4170-BABB-73EADC05E432}" presName="composite" presStyleCnt="0"/>
      <dgm:spPr/>
    </dgm:pt>
    <dgm:pt modelId="{F7B9DC35-57F4-4C23-8C9E-55C3460CEF20}" type="pres">
      <dgm:prSet presAssocID="{A2D675A2-2637-4170-BABB-73EADC05E432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CDA302-8BDF-497A-9ACB-9EA9F51DEC7E}" type="pres">
      <dgm:prSet presAssocID="{A2D675A2-2637-4170-BABB-73EADC05E432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CA16A0-C681-44A5-BEB4-C97AD57F7799}" srcId="{B3EF33E4-2CF9-4C89-80E8-1C8BB01B0B2D}" destId="{DD83FB68-FA71-45CB-A0EC-43D2AB029D14}" srcOrd="0" destOrd="0" parTransId="{C085771B-088B-41B7-B205-21B26D4765BD}" sibTransId="{F03F2694-D641-47DE-91FB-296003622485}"/>
    <dgm:cxn modelId="{125444AB-B4F2-44F1-9AD2-96E1D9DD56DA}" type="presOf" srcId="{10982308-DF3B-4B0C-9A7B-78DC37BB5DC7}" destId="{1ECA77EF-921B-4F52-AF2D-53F260333F0B}" srcOrd="0" destOrd="0" presId="urn:microsoft.com/office/officeart/2005/8/layout/hList1"/>
    <dgm:cxn modelId="{4B25F705-5073-4F24-AA44-E2C3246817A0}" type="presOf" srcId="{B197EA15-BCF5-46D8-B50E-C396C19442E2}" destId="{A526D2E8-BE1C-49F2-B266-9C8DF47CC4DC}" srcOrd="0" destOrd="1" presId="urn:microsoft.com/office/officeart/2005/8/layout/hList1"/>
    <dgm:cxn modelId="{D1772488-DDDC-4BC1-9592-D41ACDD331E4}" type="presOf" srcId="{DD83FB68-FA71-45CB-A0EC-43D2AB029D14}" destId="{A526D2E8-BE1C-49F2-B266-9C8DF47CC4DC}" srcOrd="0" destOrd="0" presId="urn:microsoft.com/office/officeart/2005/8/layout/hList1"/>
    <dgm:cxn modelId="{05BB6A53-C848-4E99-A442-1A5F5CD10D6E}" srcId="{10982308-DF3B-4B0C-9A7B-78DC37BB5DC7}" destId="{B3EF33E4-2CF9-4C89-80E8-1C8BB01B0B2D}" srcOrd="0" destOrd="0" parTransId="{8E32D221-1224-45D6-99BB-BD0F08DE0CE3}" sibTransId="{F9503C02-D892-469D-9BEC-520CF281452F}"/>
    <dgm:cxn modelId="{D2D27345-3865-4146-9ED5-C7BFAC55E818}" type="presOf" srcId="{A2D675A2-2637-4170-BABB-73EADC05E432}" destId="{F7B9DC35-57F4-4C23-8C9E-55C3460CEF20}" srcOrd="0" destOrd="0" presId="urn:microsoft.com/office/officeart/2005/8/layout/hList1"/>
    <dgm:cxn modelId="{A5BDEE18-B39E-40A7-B8EA-E762C0C16EDE}" type="presOf" srcId="{D3B631D6-599D-4B2A-9E50-D3E7179FCDD5}" destId="{37CDA302-8BDF-497A-9ACB-9EA9F51DEC7E}" srcOrd="0" destOrd="1" presId="urn:microsoft.com/office/officeart/2005/8/layout/hList1"/>
    <dgm:cxn modelId="{8FADABF1-EC40-40A3-8E8C-A9376E983FC6}" type="presOf" srcId="{D71D80A5-35E7-455D-8A27-C4103CFA5C2F}" destId="{37CDA302-8BDF-497A-9ACB-9EA9F51DEC7E}" srcOrd="0" destOrd="0" presId="urn:microsoft.com/office/officeart/2005/8/layout/hList1"/>
    <dgm:cxn modelId="{BC2365EE-E92D-4A13-8BAE-96B98E478C06}" srcId="{10982308-DF3B-4B0C-9A7B-78DC37BB5DC7}" destId="{A2D675A2-2637-4170-BABB-73EADC05E432}" srcOrd="1" destOrd="0" parTransId="{21C07DBE-899B-4124-ACEC-3ADDE757D264}" sibTransId="{8D1FFAE9-A660-4976-820C-386C3775FF1B}"/>
    <dgm:cxn modelId="{884A8D27-6E78-4E36-9230-C89981641F7D}" srcId="{B3EF33E4-2CF9-4C89-80E8-1C8BB01B0B2D}" destId="{B197EA15-BCF5-46D8-B50E-C396C19442E2}" srcOrd="1" destOrd="0" parTransId="{B531FDDF-8D7E-4327-8602-71CB4EBA8293}" sibTransId="{7BAD679E-C7B4-4502-8C9A-9C8C4A0F64AC}"/>
    <dgm:cxn modelId="{19A14A29-AF8B-4561-BC2A-978DB7BD70B6}" srcId="{A2D675A2-2637-4170-BABB-73EADC05E432}" destId="{D3B631D6-599D-4B2A-9E50-D3E7179FCDD5}" srcOrd="1" destOrd="0" parTransId="{CB2E5E9E-B104-4951-8907-2FECA74B57B9}" sibTransId="{7709EDF0-42FA-4D12-A663-9F86618E3245}"/>
    <dgm:cxn modelId="{CCBD7AB6-088E-4C97-9875-BED64563B0B4}" srcId="{A2D675A2-2637-4170-BABB-73EADC05E432}" destId="{D71D80A5-35E7-455D-8A27-C4103CFA5C2F}" srcOrd="0" destOrd="0" parTransId="{CF1FA2BE-8D96-419E-BB24-68E9294EEF9D}" sibTransId="{4D4139C4-C876-444B-A02D-64927EC12E19}"/>
    <dgm:cxn modelId="{816706EF-62C0-4028-B7B4-DF3BEE6618ED}" type="presOf" srcId="{B3EF33E4-2CF9-4C89-80E8-1C8BB01B0B2D}" destId="{839A1CD8-1322-4477-B69C-3768840DC8B4}" srcOrd="0" destOrd="0" presId="urn:microsoft.com/office/officeart/2005/8/layout/hList1"/>
    <dgm:cxn modelId="{4D65A81B-CF0D-4578-9F9B-9CD4CA3BA2E3}" type="presParOf" srcId="{1ECA77EF-921B-4F52-AF2D-53F260333F0B}" destId="{6A6A5A42-5EC2-4954-A1C6-46ED2CCF56DA}" srcOrd="0" destOrd="0" presId="urn:microsoft.com/office/officeart/2005/8/layout/hList1"/>
    <dgm:cxn modelId="{3A67A493-666D-48BD-805D-BC4FCA4A9AFD}" type="presParOf" srcId="{6A6A5A42-5EC2-4954-A1C6-46ED2CCF56DA}" destId="{839A1CD8-1322-4477-B69C-3768840DC8B4}" srcOrd="0" destOrd="0" presId="urn:microsoft.com/office/officeart/2005/8/layout/hList1"/>
    <dgm:cxn modelId="{0816622B-1A22-41AE-AF63-2C169C7FE8B7}" type="presParOf" srcId="{6A6A5A42-5EC2-4954-A1C6-46ED2CCF56DA}" destId="{A526D2E8-BE1C-49F2-B266-9C8DF47CC4DC}" srcOrd="1" destOrd="0" presId="urn:microsoft.com/office/officeart/2005/8/layout/hList1"/>
    <dgm:cxn modelId="{F48FDFC0-E032-4E01-BA2D-A4B3EF3E9C73}" type="presParOf" srcId="{1ECA77EF-921B-4F52-AF2D-53F260333F0B}" destId="{97BFC780-DE56-4F54-AC43-A8F4D892EFC5}" srcOrd="1" destOrd="0" presId="urn:microsoft.com/office/officeart/2005/8/layout/hList1"/>
    <dgm:cxn modelId="{F7B55B3E-B3EC-4B5D-8AE4-E3EC56900A8F}" type="presParOf" srcId="{1ECA77EF-921B-4F52-AF2D-53F260333F0B}" destId="{901A8281-47B3-4EBD-A857-136D0F42ADF0}" srcOrd="2" destOrd="0" presId="urn:microsoft.com/office/officeart/2005/8/layout/hList1"/>
    <dgm:cxn modelId="{333E955C-EC21-4D90-9202-ED11E1F7F3C6}" type="presParOf" srcId="{901A8281-47B3-4EBD-A857-136D0F42ADF0}" destId="{F7B9DC35-57F4-4C23-8C9E-55C3460CEF20}" srcOrd="0" destOrd="0" presId="urn:microsoft.com/office/officeart/2005/8/layout/hList1"/>
    <dgm:cxn modelId="{7C0153E4-B054-474A-9784-7B85C0C6D684}" type="presParOf" srcId="{901A8281-47B3-4EBD-A857-136D0F42ADF0}" destId="{37CDA302-8BDF-497A-9ACB-9EA9F51DEC7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E9463B-3FF3-498D-8C94-6F984C03E24A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FFBB0EE-2E2E-41C8-9D9C-A93A1286F679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Černé moře</a:t>
          </a:r>
          <a:endParaRPr lang="cs-CZ" sz="2400" b="1" dirty="0">
            <a:solidFill>
              <a:schemeClr val="tx1"/>
            </a:solidFill>
          </a:endParaRPr>
        </a:p>
      </dgm:t>
    </dgm:pt>
    <dgm:pt modelId="{6A0622A4-92E1-40C7-AE73-DB9C4BB82299}" type="parTrans" cxnId="{C4F0E87E-BF8E-49E4-A6D8-C4997AC4A25D}">
      <dgm:prSet/>
      <dgm:spPr/>
      <dgm:t>
        <a:bodyPr/>
        <a:lstStyle/>
        <a:p>
          <a:endParaRPr lang="cs-CZ"/>
        </a:p>
      </dgm:t>
    </dgm:pt>
    <dgm:pt modelId="{A08CA888-D8FD-4EC9-91F0-6D78B09E8FAE}" type="sibTrans" cxnId="{C4F0E87E-BF8E-49E4-A6D8-C4997AC4A25D}">
      <dgm:prSet/>
      <dgm:spPr/>
      <dgm:t>
        <a:bodyPr/>
        <a:lstStyle/>
        <a:p>
          <a:endParaRPr lang="cs-CZ"/>
        </a:p>
      </dgm:t>
    </dgm:pt>
    <dgm:pt modelId="{8EC0F1CA-A300-4542-A6E8-97A40B427509}">
      <dgm:prSet phldrT="[Text]" custT="1"/>
      <dgm:spPr/>
      <dgm:t>
        <a:bodyPr/>
        <a:lstStyle/>
        <a:p>
          <a:r>
            <a:rPr lang="cs-CZ" sz="2400" b="1" strike="sngStrike" dirty="0" smtClean="0">
              <a:solidFill>
                <a:schemeClr val="tx1"/>
              </a:solidFill>
            </a:rPr>
            <a:t>Dunaj</a:t>
          </a:r>
          <a:endParaRPr lang="cs-CZ" sz="2400" b="1" strike="sngStrike" dirty="0">
            <a:solidFill>
              <a:schemeClr val="tx1"/>
            </a:solidFill>
          </a:endParaRPr>
        </a:p>
      </dgm:t>
    </dgm:pt>
    <dgm:pt modelId="{00D1E628-ACCA-47B2-BA4D-349227EC5B13}" type="parTrans" cxnId="{05504A1E-6FDF-494D-B5A5-1BEEA0409AEC}">
      <dgm:prSet/>
      <dgm:spPr/>
      <dgm:t>
        <a:bodyPr/>
        <a:lstStyle/>
        <a:p>
          <a:endParaRPr lang="cs-CZ"/>
        </a:p>
      </dgm:t>
    </dgm:pt>
    <dgm:pt modelId="{21E74576-09BD-4201-BD96-4DF70349CA88}" type="sibTrans" cxnId="{05504A1E-6FDF-494D-B5A5-1BEEA0409AEC}">
      <dgm:prSet/>
      <dgm:spPr/>
      <dgm:t>
        <a:bodyPr/>
        <a:lstStyle/>
        <a:p>
          <a:endParaRPr lang="cs-CZ"/>
        </a:p>
      </dgm:t>
    </dgm:pt>
    <dgm:pt modelId="{A1CED597-522F-45DB-BC3B-CE4A8353F091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Svratka</a:t>
          </a:r>
          <a:endParaRPr lang="cs-CZ" sz="2400" b="1" dirty="0">
            <a:solidFill>
              <a:schemeClr val="tx1"/>
            </a:solidFill>
          </a:endParaRPr>
        </a:p>
      </dgm:t>
    </dgm:pt>
    <dgm:pt modelId="{D8284A53-25A2-4313-8CA0-A11517E426CF}" type="parTrans" cxnId="{E8F6EE40-47E5-4D7B-86CC-A2269B453F14}">
      <dgm:prSet/>
      <dgm:spPr/>
      <dgm:t>
        <a:bodyPr/>
        <a:lstStyle/>
        <a:p>
          <a:endParaRPr lang="cs-CZ"/>
        </a:p>
      </dgm:t>
    </dgm:pt>
    <dgm:pt modelId="{A166E60A-F985-4A72-B8EC-CE6E2BE57DB8}" type="sibTrans" cxnId="{E8F6EE40-47E5-4D7B-86CC-A2269B453F14}">
      <dgm:prSet/>
      <dgm:spPr/>
      <dgm:t>
        <a:bodyPr/>
        <a:lstStyle/>
        <a:p>
          <a:endParaRPr lang="cs-CZ"/>
        </a:p>
      </dgm:t>
    </dgm:pt>
    <dgm:pt modelId="{D8E492F8-EF92-4EC9-8CD2-E6EC5AD8406A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Jihlava</a:t>
          </a:r>
          <a:endParaRPr lang="cs-CZ" sz="2400" b="1" dirty="0">
            <a:solidFill>
              <a:schemeClr val="tx1"/>
            </a:solidFill>
          </a:endParaRPr>
        </a:p>
      </dgm:t>
    </dgm:pt>
    <dgm:pt modelId="{A85CF1E1-B0C6-4C82-8DF5-BC2FB1EE760E}" type="parTrans" cxnId="{D494ED32-B602-48B2-85A2-514F89ABAE80}">
      <dgm:prSet/>
      <dgm:spPr/>
      <dgm:t>
        <a:bodyPr/>
        <a:lstStyle/>
        <a:p>
          <a:endParaRPr lang="cs-CZ"/>
        </a:p>
      </dgm:t>
    </dgm:pt>
    <dgm:pt modelId="{C141F3EC-F149-4DA0-9181-9773ACA3EC97}" type="sibTrans" cxnId="{D494ED32-B602-48B2-85A2-514F89ABAE80}">
      <dgm:prSet/>
      <dgm:spPr/>
      <dgm:t>
        <a:bodyPr/>
        <a:lstStyle/>
        <a:p>
          <a:endParaRPr lang="cs-CZ"/>
        </a:p>
      </dgm:t>
    </dgm:pt>
    <dgm:pt modelId="{09EB0C01-29F9-4C67-B0B7-5AD49F3BF71E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Rozvodí</a:t>
          </a:r>
          <a:endParaRPr lang="cs-CZ" sz="2400" b="1" dirty="0">
            <a:solidFill>
              <a:schemeClr val="tx1"/>
            </a:solidFill>
          </a:endParaRPr>
        </a:p>
      </dgm:t>
    </dgm:pt>
    <dgm:pt modelId="{352601C7-D630-448D-9225-17F35D8FDD13}" type="parTrans" cxnId="{51070D3B-E45D-49CE-878D-1F729A1B6A6F}">
      <dgm:prSet/>
      <dgm:spPr/>
      <dgm:t>
        <a:bodyPr/>
        <a:lstStyle/>
        <a:p>
          <a:endParaRPr lang="cs-CZ"/>
        </a:p>
      </dgm:t>
    </dgm:pt>
    <dgm:pt modelId="{A6B183AD-86ED-4CF2-BE1F-33C48048EB3A}" type="sibTrans" cxnId="{51070D3B-E45D-49CE-878D-1F729A1B6A6F}">
      <dgm:prSet/>
      <dgm:spPr/>
      <dgm:t>
        <a:bodyPr/>
        <a:lstStyle/>
        <a:p>
          <a:endParaRPr lang="cs-CZ"/>
        </a:p>
      </dgm:t>
    </dgm:pt>
    <dgm:pt modelId="{FEEC610C-F06A-4483-859D-8F30A25FBE6B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Severní moře</a:t>
          </a:r>
          <a:endParaRPr lang="cs-CZ" sz="2400" b="1" dirty="0">
            <a:solidFill>
              <a:schemeClr val="tx1"/>
            </a:solidFill>
          </a:endParaRPr>
        </a:p>
      </dgm:t>
    </dgm:pt>
    <dgm:pt modelId="{60F960C2-08E9-43B9-B477-F7342C36A4BC}" type="parTrans" cxnId="{45B31EE8-F47D-4FF0-9D74-F8A682AEA13C}">
      <dgm:prSet/>
      <dgm:spPr/>
      <dgm:t>
        <a:bodyPr/>
        <a:lstStyle/>
        <a:p>
          <a:endParaRPr lang="cs-CZ"/>
        </a:p>
      </dgm:t>
    </dgm:pt>
    <dgm:pt modelId="{89143579-E78B-486F-A541-6F235E5F4FD2}" type="sibTrans" cxnId="{45B31EE8-F47D-4FF0-9D74-F8A682AEA13C}">
      <dgm:prSet/>
      <dgm:spPr/>
      <dgm:t>
        <a:bodyPr/>
        <a:lstStyle/>
        <a:p>
          <a:endParaRPr lang="cs-CZ"/>
        </a:p>
      </dgm:t>
    </dgm:pt>
    <dgm:pt modelId="{73EAF126-3A6D-4603-BA7E-5AD1AE0E8111}">
      <dgm:prSet custT="1"/>
      <dgm:spPr/>
      <dgm:t>
        <a:bodyPr/>
        <a:lstStyle/>
        <a:p>
          <a:r>
            <a:rPr lang="cs-CZ" sz="2400" b="1" strike="sngStrike" dirty="0" smtClean="0">
              <a:solidFill>
                <a:schemeClr val="tx1"/>
              </a:solidFill>
            </a:rPr>
            <a:t>Labe</a:t>
          </a:r>
          <a:endParaRPr lang="cs-CZ" sz="2400" b="1" strike="sngStrike" dirty="0">
            <a:solidFill>
              <a:schemeClr val="tx1"/>
            </a:solidFill>
          </a:endParaRPr>
        </a:p>
      </dgm:t>
    </dgm:pt>
    <dgm:pt modelId="{CF20B69C-0698-4757-A636-250D294FE928}" type="parTrans" cxnId="{1D4E05D7-615C-4D10-BCC0-3DEF108D1254}">
      <dgm:prSet/>
      <dgm:spPr/>
      <dgm:t>
        <a:bodyPr/>
        <a:lstStyle/>
        <a:p>
          <a:endParaRPr lang="cs-CZ"/>
        </a:p>
      </dgm:t>
    </dgm:pt>
    <dgm:pt modelId="{6AA09102-4A80-4C61-AF2A-C2533D8333F2}" type="sibTrans" cxnId="{1D4E05D7-615C-4D10-BCC0-3DEF108D1254}">
      <dgm:prSet/>
      <dgm:spPr/>
      <dgm:t>
        <a:bodyPr/>
        <a:lstStyle/>
        <a:p>
          <a:endParaRPr lang="cs-CZ"/>
        </a:p>
      </dgm:t>
    </dgm:pt>
    <dgm:pt modelId="{248C394F-E262-4510-8B03-C71722260BC9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Sázava</a:t>
          </a:r>
          <a:endParaRPr lang="cs-CZ" sz="2400" b="1" dirty="0">
            <a:solidFill>
              <a:schemeClr val="tx1"/>
            </a:solidFill>
          </a:endParaRPr>
        </a:p>
      </dgm:t>
    </dgm:pt>
    <dgm:pt modelId="{7E4FC715-3670-4A32-9B49-2344A941EC44}" type="parTrans" cxnId="{031729E3-8442-4A16-B73C-774356DAFBDF}">
      <dgm:prSet/>
      <dgm:spPr/>
      <dgm:t>
        <a:bodyPr/>
        <a:lstStyle/>
        <a:p>
          <a:endParaRPr lang="cs-CZ"/>
        </a:p>
      </dgm:t>
    </dgm:pt>
    <dgm:pt modelId="{5F539A2D-88B0-447E-9698-337738B8F00F}" type="sibTrans" cxnId="{031729E3-8442-4A16-B73C-774356DAFBDF}">
      <dgm:prSet/>
      <dgm:spPr/>
      <dgm:t>
        <a:bodyPr/>
        <a:lstStyle/>
        <a:p>
          <a:endParaRPr lang="cs-CZ"/>
        </a:p>
      </dgm:t>
    </dgm:pt>
    <dgm:pt modelId="{CED3F5AB-7070-4A0F-8198-946A8E4C2D88}" type="pres">
      <dgm:prSet presAssocID="{A2E9463B-3FF3-498D-8C94-6F984C03E24A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A4CEDE6-DCF2-4EEB-9077-92A8C422A178}" type="pres">
      <dgm:prSet presAssocID="{09EB0C01-29F9-4C67-B0B7-5AD49F3BF71E}" presName="hierRoot1" presStyleCnt="0">
        <dgm:presLayoutVars>
          <dgm:hierBranch val="init"/>
        </dgm:presLayoutVars>
      </dgm:prSet>
      <dgm:spPr/>
    </dgm:pt>
    <dgm:pt modelId="{92DE29D2-97A6-4408-A45E-0FC5AC75E9C5}" type="pres">
      <dgm:prSet presAssocID="{09EB0C01-29F9-4C67-B0B7-5AD49F3BF71E}" presName="rootComposite1" presStyleCnt="0"/>
      <dgm:spPr/>
    </dgm:pt>
    <dgm:pt modelId="{999FCF86-DDBF-4FBC-82DB-2B73B95D230A}" type="pres">
      <dgm:prSet presAssocID="{09EB0C01-29F9-4C67-B0B7-5AD49F3BF71E}" presName="rootText1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983B87-292A-4E35-904D-BED9004429BF}" type="pres">
      <dgm:prSet presAssocID="{09EB0C01-29F9-4C67-B0B7-5AD49F3BF71E}" presName="topArc1" presStyleLbl="parChTrans1D1" presStyleIdx="0" presStyleCnt="16"/>
      <dgm:spPr/>
    </dgm:pt>
    <dgm:pt modelId="{366A9325-47E9-4FE6-B571-4ADE6B6C6045}" type="pres">
      <dgm:prSet presAssocID="{09EB0C01-29F9-4C67-B0B7-5AD49F3BF71E}" presName="bottomArc1" presStyleLbl="parChTrans1D1" presStyleIdx="1" presStyleCnt="16"/>
      <dgm:spPr/>
    </dgm:pt>
    <dgm:pt modelId="{0DF6F481-DF27-4ED2-B139-F43A119B30D0}" type="pres">
      <dgm:prSet presAssocID="{09EB0C01-29F9-4C67-B0B7-5AD49F3BF71E}" presName="topConnNode1" presStyleLbl="node1" presStyleIdx="0" presStyleCnt="0"/>
      <dgm:spPr/>
      <dgm:t>
        <a:bodyPr/>
        <a:lstStyle/>
        <a:p>
          <a:endParaRPr lang="cs-CZ"/>
        </a:p>
      </dgm:t>
    </dgm:pt>
    <dgm:pt modelId="{DF32C2F2-EE87-4C26-B74A-9BCDAA94820D}" type="pres">
      <dgm:prSet presAssocID="{09EB0C01-29F9-4C67-B0B7-5AD49F3BF71E}" presName="hierChild2" presStyleCnt="0"/>
      <dgm:spPr/>
    </dgm:pt>
    <dgm:pt modelId="{3B38EE54-D9A6-4430-A7F1-E3A58D6C5011}" type="pres">
      <dgm:prSet presAssocID="{60F960C2-08E9-43B9-B477-F7342C36A4BC}" presName="Name28" presStyleLbl="parChTrans1D2" presStyleIdx="0" presStyleCnt="2"/>
      <dgm:spPr/>
      <dgm:t>
        <a:bodyPr/>
        <a:lstStyle/>
        <a:p>
          <a:endParaRPr lang="cs-CZ"/>
        </a:p>
      </dgm:t>
    </dgm:pt>
    <dgm:pt modelId="{5330AFA6-8B39-47DD-AEAC-A85982043397}" type="pres">
      <dgm:prSet presAssocID="{FEEC610C-F06A-4483-859D-8F30A25FBE6B}" presName="hierRoot2" presStyleCnt="0">
        <dgm:presLayoutVars>
          <dgm:hierBranch val="l"/>
        </dgm:presLayoutVars>
      </dgm:prSet>
      <dgm:spPr/>
    </dgm:pt>
    <dgm:pt modelId="{286D99F0-2273-4ACC-A392-E8F5F74C770B}" type="pres">
      <dgm:prSet presAssocID="{FEEC610C-F06A-4483-859D-8F30A25FBE6B}" presName="rootComposite2" presStyleCnt="0"/>
      <dgm:spPr/>
    </dgm:pt>
    <dgm:pt modelId="{7CB12D9C-02C3-4F3B-A52D-B95F7B6B8282}" type="pres">
      <dgm:prSet presAssocID="{FEEC610C-F06A-4483-859D-8F30A25FBE6B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927B52-9A73-42C0-A424-425EFAF2BEC5}" type="pres">
      <dgm:prSet presAssocID="{FEEC610C-F06A-4483-859D-8F30A25FBE6B}" presName="topArc2" presStyleLbl="parChTrans1D1" presStyleIdx="2" presStyleCnt="16"/>
      <dgm:spPr/>
    </dgm:pt>
    <dgm:pt modelId="{35A743E2-AFC4-4E6F-AA0E-21433F9D9054}" type="pres">
      <dgm:prSet presAssocID="{FEEC610C-F06A-4483-859D-8F30A25FBE6B}" presName="bottomArc2" presStyleLbl="parChTrans1D1" presStyleIdx="3" presStyleCnt="16"/>
      <dgm:spPr/>
    </dgm:pt>
    <dgm:pt modelId="{4045EF16-4A72-4564-AD86-CAFAB85BE3C8}" type="pres">
      <dgm:prSet presAssocID="{FEEC610C-F06A-4483-859D-8F30A25FBE6B}" presName="topConnNode2" presStyleLbl="node2" presStyleIdx="0" presStyleCnt="0"/>
      <dgm:spPr/>
      <dgm:t>
        <a:bodyPr/>
        <a:lstStyle/>
        <a:p>
          <a:endParaRPr lang="cs-CZ"/>
        </a:p>
      </dgm:t>
    </dgm:pt>
    <dgm:pt modelId="{95942AB2-9DC9-4CC6-A695-D0E5E7F040A7}" type="pres">
      <dgm:prSet presAssocID="{FEEC610C-F06A-4483-859D-8F30A25FBE6B}" presName="hierChild4" presStyleCnt="0"/>
      <dgm:spPr/>
    </dgm:pt>
    <dgm:pt modelId="{62548C09-BA72-4F9C-9553-B7AAD60DDD40}" type="pres">
      <dgm:prSet presAssocID="{CF20B69C-0698-4757-A636-250D294FE928}" presName="Name28" presStyleLbl="parChTrans1D3" presStyleIdx="0" presStyleCnt="5"/>
      <dgm:spPr/>
      <dgm:t>
        <a:bodyPr/>
        <a:lstStyle/>
        <a:p>
          <a:endParaRPr lang="cs-CZ"/>
        </a:p>
      </dgm:t>
    </dgm:pt>
    <dgm:pt modelId="{126672BA-DD4F-4AFF-A518-46EE6433D938}" type="pres">
      <dgm:prSet presAssocID="{73EAF126-3A6D-4603-BA7E-5AD1AE0E8111}" presName="hierRoot2" presStyleCnt="0">
        <dgm:presLayoutVars>
          <dgm:hierBranch val="l"/>
        </dgm:presLayoutVars>
      </dgm:prSet>
      <dgm:spPr/>
    </dgm:pt>
    <dgm:pt modelId="{CB25C65D-E011-47B0-92A5-E2B8858C9B69}" type="pres">
      <dgm:prSet presAssocID="{73EAF126-3A6D-4603-BA7E-5AD1AE0E8111}" presName="rootComposite2" presStyleCnt="0"/>
      <dgm:spPr/>
    </dgm:pt>
    <dgm:pt modelId="{58692EAB-4550-4CEE-8C5D-114C57ACC3C2}" type="pres">
      <dgm:prSet presAssocID="{73EAF126-3A6D-4603-BA7E-5AD1AE0E8111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D1B44E-AE2D-416E-AD27-703D021B51CF}" type="pres">
      <dgm:prSet presAssocID="{73EAF126-3A6D-4603-BA7E-5AD1AE0E8111}" presName="topArc2" presStyleLbl="parChTrans1D1" presStyleIdx="4" presStyleCnt="16"/>
      <dgm:spPr/>
    </dgm:pt>
    <dgm:pt modelId="{9199304B-ACB1-46F9-B06D-FC23AF2F8880}" type="pres">
      <dgm:prSet presAssocID="{73EAF126-3A6D-4603-BA7E-5AD1AE0E8111}" presName="bottomArc2" presStyleLbl="parChTrans1D1" presStyleIdx="5" presStyleCnt="16"/>
      <dgm:spPr/>
    </dgm:pt>
    <dgm:pt modelId="{E799D085-7B2B-49C6-A68E-C5E2FDAF774A}" type="pres">
      <dgm:prSet presAssocID="{73EAF126-3A6D-4603-BA7E-5AD1AE0E8111}" presName="topConnNode2" presStyleLbl="node3" presStyleIdx="0" presStyleCnt="0"/>
      <dgm:spPr/>
      <dgm:t>
        <a:bodyPr/>
        <a:lstStyle/>
        <a:p>
          <a:endParaRPr lang="cs-CZ"/>
        </a:p>
      </dgm:t>
    </dgm:pt>
    <dgm:pt modelId="{C6A5B3FF-BE7A-4A3F-935A-5CE001819E04}" type="pres">
      <dgm:prSet presAssocID="{73EAF126-3A6D-4603-BA7E-5AD1AE0E8111}" presName="hierChild4" presStyleCnt="0"/>
      <dgm:spPr/>
    </dgm:pt>
    <dgm:pt modelId="{DF860382-00D1-4A01-AD1A-F97F9E95C70C}" type="pres">
      <dgm:prSet presAssocID="{73EAF126-3A6D-4603-BA7E-5AD1AE0E8111}" presName="hierChild5" presStyleCnt="0"/>
      <dgm:spPr/>
    </dgm:pt>
    <dgm:pt modelId="{88D333E9-007E-414E-9CB4-26E1E7A8E73B}" type="pres">
      <dgm:prSet presAssocID="{7E4FC715-3670-4A32-9B49-2344A941EC44}" presName="Name28" presStyleLbl="parChTrans1D3" presStyleIdx="1" presStyleCnt="5"/>
      <dgm:spPr/>
      <dgm:t>
        <a:bodyPr/>
        <a:lstStyle/>
        <a:p>
          <a:endParaRPr lang="cs-CZ"/>
        </a:p>
      </dgm:t>
    </dgm:pt>
    <dgm:pt modelId="{D0A0CC87-71B6-4E6A-AFD1-86259651E8C6}" type="pres">
      <dgm:prSet presAssocID="{248C394F-E262-4510-8B03-C71722260BC9}" presName="hierRoot2" presStyleCnt="0">
        <dgm:presLayoutVars>
          <dgm:hierBranch val="init"/>
        </dgm:presLayoutVars>
      </dgm:prSet>
      <dgm:spPr/>
    </dgm:pt>
    <dgm:pt modelId="{86EFF4A9-0605-4B7D-A893-D7A149042432}" type="pres">
      <dgm:prSet presAssocID="{248C394F-E262-4510-8B03-C71722260BC9}" presName="rootComposite2" presStyleCnt="0"/>
      <dgm:spPr/>
    </dgm:pt>
    <dgm:pt modelId="{75CAC727-77AD-49C0-AF3E-CAEF8923A503}" type="pres">
      <dgm:prSet presAssocID="{248C394F-E262-4510-8B03-C71722260BC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EF7E92-3EC3-4451-8A88-062D3AB25931}" type="pres">
      <dgm:prSet presAssocID="{248C394F-E262-4510-8B03-C71722260BC9}" presName="topArc2" presStyleLbl="parChTrans1D1" presStyleIdx="6" presStyleCnt="16"/>
      <dgm:spPr/>
    </dgm:pt>
    <dgm:pt modelId="{8622A3CF-B5F1-4DE9-A74D-EC358E39E9D3}" type="pres">
      <dgm:prSet presAssocID="{248C394F-E262-4510-8B03-C71722260BC9}" presName="bottomArc2" presStyleLbl="parChTrans1D1" presStyleIdx="7" presStyleCnt="16"/>
      <dgm:spPr/>
    </dgm:pt>
    <dgm:pt modelId="{BF4D3150-AA47-45E2-93B6-14F84D2A4B96}" type="pres">
      <dgm:prSet presAssocID="{248C394F-E262-4510-8B03-C71722260BC9}" presName="topConnNode2" presStyleLbl="node3" presStyleIdx="0" presStyleCnt="0"/>
      <dgm:spPr/>
      <dgm:t>
        <a:bodyPr/>
        <a:lstStyle/>
        <a:p>
          <a:endParaRPr lang="cs-CZ"/>
        </a:p>
      </dgm:t>
    </dgm:pt>
    <dgm:pt modelId="{8CC4D3E8-BA92-40D6-BFD8-6E2314B9B27D}" type="pres">
      <dgm:prSet presAssocID="{248C394F-E262-4510-8B03-C71722260BC9}" presName="hierChild4" presStyleCnt="0"/>
      <dgm:spPr/>
    </dgm:pt>
    <dgm:pt modelId="{8F6AE56D-0976-4323-AF61-1394135BB6C9}" type="pres">
      <dgm:prSet presAssocID="{248C394F-E262-4510-8B03-C71722260BC9}" presName="hierChild5" presStyleCnt="0"/>
      <dgm:spPr/>
    </dgm:pt>
    <dgm:pt modelId="{1C648EB3-AC26-482E-81FC-D031E8EEBD8B}" type="pres">
      <dgm:prSet presAssocID="{FEEC610C-F06A-4483-859D-8F30A25FBE6B}" presName="hierChild5" presStyleCnt="0"/>
      <dgm:spPr/>
    </dgm:pt>
    <dgm:pt modelId="{BFC76B70-BE57-4AD6-8B6D-F5D64000DF8C}" type="pres">
      <dgm:prSet presAssocID="{6A0622A4-92E1-40C7-AE73-DB9C4BB82299}" presName="Name28" presStyleLbl="parChTrans1D2" presStyleIdx="1" presStyleCnt="2"/>
      <dgm:spPr/>
      <dgm:t>
        <a:bodyPr/>
        <a:lstStyle/>
        <a:p>
          <a:endParaRPr lang="cs-CZ"/>
        </a:p>
      </dgm:t>
    </dgm:pt>
    <dgm:pt modelId="{CF1723BA-7EA3-41DA-94F1-FDE728EE9042}" type="pres">
      <dgm:prSet presAssocID="{9FFBB0EE-2E2E-41C8-9D9C-A93A1286F679}" presName="hierRoot2" presStyleCnt="0">
        <dgm:presLayoutVars>
          <dgm:hierBranch val="init"/>
        </dgm:presLayoutVars>
      </dgm:prSet>
      <dgm:spPr/>
    </dgm:pt>
    <dgm:pt modelId="{305990AD-0632-421E-B8C7-0EA29F49C632}" type="pres">
      <dgm:prSet presAssocID="{9FFBB0EE-2E2E-41C8-9D9C-A93A1286F679}" presName="rootComposite2" presStyleCnt="0"/>
      <dgm:spPr/>
    </dgm:pt>
    <dgm:pt modelId="{BF6C0EFE-A59B-479B-ABC2-2D6D7886E984}" type="pres">
      <dgm:prSet presAssocID="{9FFBB0EE-2E2E-41C8-9D9C-A93A1286F67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475250-953B-430E-8D85-63CFF717E4FE}" type="pres">
      <dgm:prSet presAssocID="{9FFBB0EE-2E2E-41C8-9D9C-A93A1286F679}" presName="topArc2" presStyleLbl="parChTrans1D1" presStyleIdx="8" presStyleCnt="16"/>
      <dgm:spPr/>
    </dgm:pt>
    <dgm:pt modelId="{5AB2DA3D-7FB6-438F-B6E1-E63A73EBA38D}" type="pres">
      <dgm:prSet presAssocID="{9FFBB0EE-2E2E-41C8-9D9C-A93A1286F679}" presName="bottomArc2" presStyleLbl="parChTrans1D1" presStyleIdx="9" presStyleCnt="16"/>
      <dgm:spPr/>
    </dgm:pt>
    <dgm:pt modelId="{842C778C-3257-4086-91DF-917C77253995}" type="pres">
      <dgm:prSet presAssocID="{9FFBB0EE-2E2E-41C8-9D9C-A93A1286F679}" presName="topConnNode2" presStyleLbl="node2" presStyleIdx="0" presStyleCnt="0"/>
      <dgm:spPr/>
      <dgm:t>
        <a:bodyPr/>
        <a:lstStyle/>
        <a:p>
          <a:endParaRPr lang="cs-CZ"/>
        </a:p>
      </dgm:t>
    </dgm:pt>
    <dgm:pt modelId="{A8AD26CC-544B-4023-91B3-8A39CBF9E47D}" type="pres">
      <dgm:prSet presAssocID="{9FFBB0EE-2E2E-41C8-9D9C-A93A1286F679}" presName="hierChild4" presStyleCnt="0"/>
      <dgm:spPr/>
    </dgm:pt>
    <dgm:pt modelId="{1F0F9958-9637-43FC-8D55-206E90094C8C}" type="pres">
      <dgm:prSet presAssocID="{00D1E628-ACCA-47B2-BA4D-349227EC5B13}" presName="Name28" presStyleLbl="parChTrans1D3" presStyleIdx="2" presStyleCnt="5"/>
      <dgm:spPr/>
      <dgm:t>
        <a:bodyPr/>
        <a:lstStyle/>
        <a:p>
          <a:endParaRPr lang="cs-CZ"/>
        </a:p>
      </dgm:t>
    </dgm:pt>
    <dgm:pt modelId="{F2DBD1B9-463C-4525-A389-3CDC160D8BCA}" type="pres">
      <dgm:prSet presAssocID="{8EC0F1CA-A300-4542-A6E8-97A40B427509}" presName="hierRoot2" presStyleCnt="0">
        <dgm:presLayoutVars>
          <dgm:hierBranch val="init"/>
        </dgm:presLayoutVars>
      </dgm:prSet>
      <dgm:spPr/>
    </dgm:pt>
    <dgm:pt modelId="{2D21E455-6DEE-40E2-B771-A947776AD613}" type="pres">
      <dgm:prSet presAssocID="{8EC0F1CA-A300-4542-A6E8-97A40B427509}" presName="rootComposite2" presStyleCnt="0"/>
      <dgm:spPr/>
    </dgm:pt>
    <dgm:pt modelId="{000DE7CB-BA35-437D-838C-C61D2EBC5988}" type="pres">
      <dgm:prSet presAssocID="{8EC0F1CA-A300-4542-A6E8-97A40B42750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678771-C0AF-4FA4-83E4-9191E3B882DC}" type="pres">
      <dgm:prSet presAssocID="{8EC0F1CA-A300-4542-A6E8-97A40B427509}" presName="topArc2" presStyleLbl="parChTrans1D1" presStyleIdx="10" presStyleCnt="16"/>
      <dgm:spPr/>
    </dgm:pt>
    <dgm:pt modelId="{F50D76EA-7E70-4C5E-8A26-09CD0450C378}" type="pres">
      <dgm:prSet presAssocID="{8EC0F1CA-A300-4542-A6E8-97A40B427509}" presName="bottomArc2" presStyleLbl="parChTrans1D1" presStyleIdx="11" presStyleCnt="16"/>
      <dgm:spPr/>
    </dgm:pt>
    <dgm:pt modelId="{E708E6EC-C6DE-4573-90CE-D12EAA1B9229}" type="pres">
      <dgm:prSet presAssocID="{8EC0F1CA-A300-4542-A6E8-97A40B427509}" presName="topConnNode2" presStyleLbl="node3" presStyleIdx="0" presStyleCnt="0"/>
      <dgm:spPr/>
      <dgm:t>
        <a:bodyPr/>
        <a:lstStyle/>
        <a:p>
          <a:endParaRPr lang="cs-CZ"/>
        </a:p>
      </dgm:t>
    </dgm:pt>
    <dgm:pt modelId="{548A41C5-1CAF-4648-A6E6-0C0610E29BE3}" type="pres">
      <dgm:prSet presAssocID="{8EC0F1CA-A300-4542-A6E8-97A40B427509}" presName="hierChild4" presStyleCnt="0"/>
      <dgm:spPr/>
    </dgm:pt>
    <dgm:pt modelId="{87750FB6-6C68-42D3-8870-D8311693845C}" type="pres">
      <dgm:prSet presAssocID="{8EC0F1CA-A300-4542-A6E8-97A40B427509}" presName="hierChild5" presStyleCnt="0"/>
      <dgm:spPr/>
    </dgm:pt>
    <dgm:pt modelId="{12CA6601-748D-4478-BFC1-64C8187AFF9A}" type="pres">
      <dgm:prSet presAssocID="{D8284A53-25A2-4313-8CA0-A11517E426CF}" presName="Name28" presStyleLbl="parChTrans1D3" presStyleIdx="3" presStyleCnt="5"/>
      <dgm:spPr/>
      <dgm:t>
        <a:bodyPr/>
        <a:lstStyle/>
        <a:p>
          <a:endParaRPr lang="cs-CZ"/>
        </a:p>
      </dgm:t>
    </dgm:pt>
    <dgm:pt modelId="{E412A1D5-5EFA-4D39-9D54-84BEF16C58D4}" type="pres">
      <dgm:prSet presAssocID="{A1CED597-522F-45DB-BC3B-CE4A8353F091}" presName="hierRoot2" presStyleCnt="0">
        <dgm:presLayoutVars>
          <dgm:hierBranch val="init"/>
        </dgm:presLayoutVars>
      </dgm:prSet>
      <dgm:spPr/>
    </dgm:pt>
    <dgm:pt modelId="{432FDC72-66A5-4899-82F9-E9E161BDBAFB}" type="pres">
      <dgm:prSet presAssocID="{A1CED597-522F-45DB-BC3B-CE4A8353F091}" presName="rootComposite2" presStyleCnt="0"/>
      <dgm:spPr/>
    </dgm:pt>
    <dgm:pt modelId="{6CCB41F3-2AA3-478F-98E5-69E52CA404EE}" type="pres">
      <dgm:prSet presAssocID="{A1CED597-522F-45DB-BC3B-CE4A8353F091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94120C1-02A7-45B0-9D0E-7D9E4DDE0998}" type="pres">
      <dgm:prSet presAssocID="{A1CED597-522F-45DB-BC3B-CE4A8353F091}" presName="topArc2" presStyleLbl="parChTrans1D1" presStyleIdx="12" presStyleCnt="16"/>
      <dgm:spPr/>
    </dgm:pt>
    <dgm:pt modelId="{07AFD9D2-8D6B-4492-B195-FFA5C6E5DE9F}" type="pres">
      <dgm:prSet presAssocID="{A1CED597-522F-45DB-BC3B-CE4A8353F091}" presName="bottomArc2" presStyleLbl="parChTrans1D1" presStyleIdx="13" presStyleCnt="16"/>
      <dgm:spPr/>
    </dgm:pt>
    <dgm:pt modelId="{621EE6B4-C834-431A-8CE5-403F04E1C1D6}" type="pres">
      <dgm:prSet presAssocID="{A1CED597-522F-45DB-BC3B-CE4A8353F091}" presName="topConnNode2" presStyleLbl="node3" presStyleIdx="0" presStyleCnt="0"/>
      <dgm:spPr/>
      <dgm:t>
        <a:bodyPr/>
        <a:lstStyle/>
        <a:p>
          <a:endParaRPr lang="cs-CZ"/>
        </a:p>
      </dgm:t>
    </dgm:pt>
    <dgm:pt modelId="{2CDBCE92-2F7C-4EF5-9CB3-170FEFA16886}" type="pres">
      <dgm:prSet presAssocID="{A1CED597-522F-45DB-BC3B-CE4A8353F091}" presName="hierChild4" presStyleCnt="0"/>
      <dgm:spPr/>
    </dgm:pt>
    <dgm:pt modelId="{0B3FA7F5-9BE2-4AD3-AA22-205DA0759C7C}" type="pres">
      <dgm:prSet presAssocID="{A1CED597-522F-45DB-BC3B-CE4A8353F091}" presName="hierChild5" presStyleCnt="0"/>
      <dgm:spPr/>
    </dgm:pt>
    <dgm:pt modelId="{88EDD1A6-6880-44A5-994E-BA4249E87ABB}" type="pres">
      <dgm:prSet presAssocID="{A85CF1E1-B0C6-4C82-8DF5-BC2FB1EE760E}" presName="Name28" presStyleLbl="parChTrans1D3" presStyleIdx="4" presStyleCnt="5"/>
      <dgm:spPr/>
      <dgm:t>
        <a:bodyPr/>
        <a:lstStyle/>
        <a:p>
          <a:endParaRPr lang="cs-CZ"/>
        </a:p>
      </dgm:t>
    </dgm:pt>
    <dgm:pt modelId="{3B47E768-048F-429F-A016-072CA789F6FB}" type="pres">
      <dgm:prSet presAssocID="{D8E492F8-EF92-4EC9-8CD2-E6EC5AD8406A}" presName="hierRoot2" presStyleCnt="0">
        <dgm:presLayoutVars>
          <dgm:hierBranch val="init"/>
        </dgm:presLayoutVars>
      </dgm:prSet>
      <dgm:spPr/>
    </dgm:pt>
    <dgm:pt modelId="{D776BFAD-8DC4-4070-BC11-7248FA6DA975}" type="pres">
      <dgm:prSet presAssocID="{D8E492F8-EF92-4EC9-8CD2-E6EC5AD8406A}" presName="rootComposite2" presStyleCnt="0"/>
      <dgm:spPr/>
    </dgm:pt>
    <dgm:pt modelId="{5921034B-BA31-47BA-B80D-32B2D1B501AB}" type="pres">
      <dgm:prSet presAssocID="{D8E492F8-EF92-4EC9-8CD2-E6EC5AD8406A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62A2DA-C00E-414F-8B1B-C2D45DFB8FFE}" type="pres">
      <dgm:prSet presAssocID="{D8E492F8-EF92-4EC9-8CD2-E6EC5AD8406A}" presName="topArc2" presStyleLbl="parChTrans1D1" presStyleIdx="14" presStyleCnt="16"/>
      <dgm:spPr/>
    </dgm:pt>
    <dgm:pt modelId="{21F476AE-5970-41E2-9B28-2CC9D4A2B1BC}" type="pres">
      <dgm:prSet presAssocID="{D8E492F8-EF92-4EC9-8CD2-E6EC5AD8406A}" presName="bottomArc2" presStyleLbl="parChTrans1D1" presStyleIdx="15" presStyleCnt="16"/>
      <dgm:spPr/>
    </dgm:pt>
    <dgm:pt modelId="{F36D6DDA-8D8A-41C5-BC86-CFD3F8C2A492}" type="pres">
      <dgm:prSet presAssocID="{D8E492F8-EF92-4EC9-8CD2-E6EC5AD8406A}" presName="topConnNode2" presStyleLbl="node3" presStyleIdx="0" presStyleCnt="0"/>
      <dgm:spPr/>
      <dgm:t>
        <a:bodyPr/>
        <a:lstStyle/>
        <a:p>
          <a:endParaRPr lang="cs-CZ"/>
        </a:p>
      </dgm:t>
    </dgm:pt>
    <dgm:pt modelId="{640A5DD5-0A79-4805-BF85-F07C933EF63B}" type="pres">
      <dgm:prSet presAssocID="{D8E492F8-EF92-4EC9-8CD2-E6EC5AD8406A}" presName="hierChild4" presStyleCnt="0"/>
      <dgm:spPr/>
    </dgm:pt>
    <dgm:pt modelId="{079DECD5-01A5-4FFA-B561-590C14F66877}" type="pres">
      <dgm:prSet presAssocID="{D8E492F8-EF92-4EC9-8CD2-E6EC5AD8406A}" presName="hierChild5" presStyleCnt="0"/>
      <dgm:spPr/>
    </dgm:pt>
    <dgm:pt modelId="{7769AE20-4B62-4A6A-A80C-C5D3C8E01B62}" type="pres">
      <dgm:prSet presAssocID="{9FFBB0EE-2E2E-41C8-9D9C-A93A1286F679}" presName="hierChild5" presStyleCnt="0"/>
      <dgm:spPr/>
    </dgm:pt>
    <dgm:pt modelId="{DEC56EC7-8561-472D-B937-C1F01B0EA411}" type="pres">
      <dgm:prSet presAssocID="{09EB0C01-29F9-4C67-B0B7-5AD49F3BF71E}" presName="hierChild3" presStyleCnt="0"/>
      <dgm:spPr/>
    </dgm:pt>
  </dgm:ptLst>
  <dgm:cxnLst>
    <dgm:cxn modelId="{B2CF0494-1939-4D34-85E7-B09DBB9297E8}" type="presOf" srcId="{248C394F-E262-4510-8B03-C71722260BC9}" destId="{BF4D3150-AA47-45E2-93B6-14F84D2A4B96}" srcOrd="1" destOrd="0" presId="urn:microsoft.com/office/officeart/2008/layout/HalfCircleOrganizationChart"/>
    <dgm:cxn modelId="{4171ACEE-078F-4258-B5E3-0580ABD20C76}" type="presOf" srcId="{60F960C2-08E9-43B9-B477-F7342C36A4BC}" destId="{3B38EE54-D9A6-4430-A7F1-E3A58D6C5011}" srcOrd="0" destOrd="0" presId="urn:microsoft.com/office/officeart/2008/layout/HalfCircleOrganizationChart"/>
    <dgm:cxn modelId="{07361F0E-CE52-43E6-969B-9C9360EBA56E}" type="presOf" srcId="{248C394F-E262-4510-8B03-C71722260BC9}" destId="{75CAC727-77AD-49C0-AF3E-CAEF8923A503}" srcOrd="0" destOrd="0" presId="urn:microsoft.com/office/officeart/2008/layout/HalfCircleOrganizationChart"/>
    <dgm:cxn modelId="{47E64662-EB31-4514-B825-36B49643DAA7}" type="presOf" srcId="{FEEC610C-F06A-4483-859D-8F30A25FBE6B}" destId="{7CB12D9C-02C3-4F3B-A52D-B95F7B6B8282}" srcOrd="0" destOrd="0" presId="urn:microsoft.com/office/officeart/2008/layout/HalfCircleOrganizationChart"/>
    <dgm:cxn modelId="{A59A52F2-FDC1-439B-B3BF-3CEF392E644C}" type="presOf" srcId="{D8E492F8-EF92-4EC9-8CD2-E6EC5AD8406A}" destId="{F36D6DDA-8D8A-41C5-BC86-CFD3F8C2A492}" srcOrd="1" destOrd="0" presId="urn:microsoft.com/office/officeart/2008/layout/HalfCircleOrganizationChart"/>
    <dgm:cxn modelId="{6C13D428-335E-4DCD-8490-F1D2B0E1928B}" type="presOf" srcId="{73EAF126-3A6D-4603-BA7E-5AD1AE0E8111}" destId="{E799D085-7B2B-49C6-A68E-C5E2FDAF774A}" srcOrd="1" destOrd="0" presId="urn:microsoft.com/office/officeart/2008/layout/HalfCircleOrganizationChart"/>
    <dgm:cxn modelId="{4D2EDEA6-3588-45BE-BFC9-34AB6267DF3F}" type="presOf" srcId="{7E4FC715-3670-4A32-9B49-2344A941EC44}" destId="{88D333E9-007E-414E-9CB4-26E1E7A8E73B}" srcOrd="0" destOrd="0" presId="urn:microsoft.com/office/officeart/2008/layout/HalfCircleOrganizationChart"/>
    <dgm:cxn modelId="{51070D3B-E45D-49CE-878D-1F729A1B6A6F}" srcId="{A2E9463B-3FF3-498D-8C94-6F984C03E24A}" destId="{09EB0C01-29F9-4C67-B0B7-5AD49F3BF71E}" srcOrd="0" destOrd="0" parTransId="{352601C7-D630-448D-9225-17F35D8FDD13}" sibTransId="{A6B183AD-86ED-4CF2-BE1F-33C48048EB3A}"/>
    <dgm:cxn modelId="{7F6FCCBB-49D3-412A-B27F-1697C623F0BF}" type="presOf" srcId="{6A0622A4-92E1-40C7-AE73-DB9C4BB82299}" destId="{BFC76B70-BE57-4AD6-8B6D-F5D64000DF8C}" srcOrd="0" destOrd="0" presId="urn:microsoft.com/office/officeart/2008/layout/HalfCircleOrganizationChart"/>
    <dgm:cxn modelId="{ABDFA01A-5512-42E5-82E0-5628327E2D66}" type="presOf" srcId="{A85CF1E1-B0C6-4C82-8DF5-BC2FB1EE760E}" destId="{88EDD1A6-6880-44A5-994E-BA4249E87ABB}" srcOrd="0" destOrd="0" presId="urn:microsoft.com/office/officeart/2008/layout/HalfCircleOrganizationChart"/>
    <dgm:cxn modelId="{3DFDC505-2447-446B-8D47-BEBFCE5E7FD0}" type="presOf" srcId="{9FFBB0EE-2E2E-41C8-9D9C-A93A1286F679}" destId="{BF6C0EFE-A59B-479B-ABC2-2D6D7886E984}" srcOrd="0" destOrd="0" presId="urn:microsoft.com/office/officeart/2008/layout/HalfCircleOrganizationChart"/>
    <dgm:cxn modelId="{381A5752-FC2B-4BA6-83AA-27708E96764D}" type="presOf" srcId="{00D1E628-ACCA-47B2-BA4D-349227EC5B13}" destId="{1F0F9958-9637-43FC-8D55-206E90094C8C}" srcOrd="0" destOrd="0" presId="urn:microsoft.com/office/officeart/2008/layout/HalfCircleOrganizationChart"/>
    <dgm:cxn modelId="{1D4E05D7-615C-4D10-BCC0-3DEF108D1254}" srcId="{FEEC610C-F06A-4483-859D-8F30A25FBE6B}" destId="{73EAF126-3A6D-4603-BA7E-5AD1AE0E8111}" srcOrd="0" destOrd="0" parTransId="{CF20B69C-0698-4757-A636-250D294FE928}" sibTransId="{6AA09102-4A80-4C61-AF2A-C2533D8333F2}"/>
    <dgm:cxn modelId="{6DD375ED-36A8-4556-BC43-AA7CBFC24E94}" type="presOf" srcId="{73EAF126-3A6D-4603-BA7E-5AD1AE0E8111}" destId="{58692EAB-4550-4CEE-8C5D-114C57ACC3C2}" srcOrd="0" destOrd="0" presId="urn:microsoft.com/office/officeart/2008/layout/HalfCircleOrganizationChart"/>
    <dgm:cxn modelId="{62189190-9422-49B5-A2AD-01A61AC2A8FC}" type="presOf" srcId="{FEEC610C-F06A-4483-859D-8F30A25FBE6B}" destId="{4045EF16-4A72-4564-AD86-CAFAB85BE3C8}" srcOrd="1" destOrd="0" presId="urn:microsoft.com/office/officeart/2008/layout/HalfCircleOrganizationChart"/>
    <dgm:cxn modelId="{C6C80D37-96D1-4F55-A0B7-21972B6D23B9}" type="presOf" srcId="{A1CED597-522F-45DB-BC3B-CE4A8353F091}" destId="{621EE6B4-C834-431A-8CE5-403F04E1C1D6}" srcOrd="1" destOrd="0" presId="urn:microsoft.com/office/officeart/2008/layout/HalfCircleOrganizationChart"/>
    <dgm:cxn modelId="{3479D79D-ED4D-465E-95AB-5E20F25E4C38}" type="presOf" srcId="{09EB0C01-29F9-4C67-B0B7-5AD49F3BF71E}" destId="{999FCF86-DDBF-4FBC-82DB-2B73B95D230A}" srcOrd="0" destOrd="0" presId="urn:microsoft.com/office/officeart/2008/layout/HalfCircleOrganizationChart"/>
    <dgm:cxn modelId="{031729E3-8442-4A16-B73C-774356DAFBDF}" srcId="{FEEC610C-F06A-4483-859D-8F30A25FBE6B}" destId="{248C394F-E262-4510-8B03-C71722260BC9}" srcOrd="1" destOrd="0" parTransId="{7E4FC715-3670-4A32-9B49-2344A941EC44}" sibTransId="{5F539A2D-88B0-447E-9698-337738B8F00F}"/>
    <dgm:cxn modelId="{73E6E9E2-E6C7-48DA-A432-B892F276E88D}" type="presOf" srcId="{A2E9463B-3FF3-498D-8C94-6F984C03E24A}" destId="{CED3F5AB-7070-4A0F-8198-946A8E4C2D88}" srcOrd="0" destOrd="0" presId="urn:microsoft.com/office/officeart/2008/layout/HalfCircleOrganizationChart"/>
    <dgm:cxn modelId="{E41195F2-94DD-48CE-A5D1-24D579C41C93}" type="presOf" srcId="{09EB0C01-29F9-4C67-B0B7-5AD49F3BF71E}" destId="{0DF6F481-DF27-4ED2-B139-F43A119B30D0}" srcOrd="1" destOrd="0" presId="urn:microsoft.com/office/officeart/2008/layout/HalfCircleOrganizationChart"/>
    <dgm:cxn modelId="{A6726469-3FF4-44B0-AC97-08EC9506CC0A}" type="presOf" srcId="{D8284A53-25A2-4313-8CA0-A11517E426CF}" destId="{12CA6601-748D-4478-BFC1-64C8187AFF9A}" srcOrd="0" destOrd="0" presId="urn:microsoft.com/office/officeart/2008/layout/HalfCircleOrganizationChart"/>
    <dgm:cxn modelId="{594AC61B-A00A-4AEE-9567-C01FAB6865FF}" type="presOf" srcId="{A1CED597-522F-45DB-BC3B-CE4A8353F091}" destId="{6CCB41F3-2AA3-478F-98E5-69E52CA404EE}" srcOrd="0" destOrd="0" presId="urn:microsoft.com/office/officeart/2008/layout/HalfCircleOrganizationChart"/>
    <dgm:cxn modelId="{C8FE8E3F-B61F-4C29-B3DB-729F5C87DACA}" type="presOf" srcId="{CF20B69C-0698-4757-A636-250D294FE928}" destId="{62548C09-BA72-4F9C-9553-B7AAD60DDD40}" srcOrd="0" destOrd="0" presId="urn:microsoft.com/office/officeart/2008/layout/HalfCircleOrganizationChart"/>
    <dgm:cxn modelId="{05504A1E-6FDF-494D-B5A5-1BEEA0409AEC}" srcId="{9FFBB0EE-2E2E-41C8-9D9C-A93A1286F679}" destId="{8EC0F1CA-A300-4542-A6E8-97A40B427509}" srcOrd="0" destOrd="0" parTransId="{00D1E628-ACCA-47B2-BA4D-349227EC5B13}" sibTransId="{21E74576-09BD-4201-BD96-4DF70349CA88}"/>
    <dgm:cxn modelId="{DEE65B5D-D099-4BE3-B560-E59AC9E4F8E0}" type="presOf" srcId="{D8E492F8-EF92-4EC9-8CD2-E6EC5AD8406A}" destId="{5921034B-BA31-47BA-B80D-32B2D1B501AB}" srcOrd="0" destOrd="0" presId="urn:microsoft.com/office/officeart/2008/layout/HalfCircleOrganizationChart"/>
    <dgm:cxn modelId="{45B31EE8-F47D-4FF0-9D74-F8A682AEA13C}" srcId="{09EB0C01-29F9-4C67-B0B7-5AD49F3BF71E}" destId="{FEEC610C-F06A-4483-859D-8F30A25FBE6B}" srcOrd="0" destOrd="0" parTransId="{60F960C2-08E9-43B9-B477-F7342C36A4BC}" sibTransId="{89143579-E78B-486F-A541-6F235E5F4FD2}"/>
    <dgm:cxn modelId="{284084DE-2417-41D3-B7F0-A34231751C6F}" type="presOf" srcId="{9FFBB0EE-2E2E-41C8-9D9C-A93A1286F679}" destId="{842C778C-3257-4086-91DF-917C77253995}" srcOrd="1" destOrd="0" presId="urn:microsoft.com/office/officeart/2008/layout/HalfCircleOrganizationChart"/>
    <dgm:cxn modelId="{11F82AFC-68A4-440C-95F1-5F8705AECE4B}" type="presOf" srcId="{8EC0F1CA-A300-4542-A6E8-97A40B427509}" destId="{E708E6EC-C6DE-4573-90CE-D12EAA1B9229}" srcOrd="1" destOrd="0" presId="urn:microsoft.com/office/officeart/2008/layout/HalfCircleOrganizationChart"/>
    <dgm:cxn modelId="{E8F6EE40-47E5-4D7B-86CC-A2269B453F14}" srcId="{9FFBB0EE-2E2E-41C8-9D9C-A93A1286F679}" destId="{A1CED597-522F-45DB-BC3B-CE4A8353F091}" srcOrd="1" destOrd="0" parTransId="{D8284A53-25A2-4313-8CA0-A11517E426CF}" sibTransId="{A166E60A-F985-4A72-B8EC-CE6E2BE57DB8}"/>
    <dgm:cxn modelId="{C4F0E87E-BF8E-49E4-A6D8-C4997AC4A25D}" srcId="{09EB0C01-29F9-4C67-B0B7-5AD49F3BF71E}" destId="{9FFBB0EE-2E2E-41C8-9D9C-A93A1286F679}" srcOrd="1" destOrd="0" parTransId="{6A0622A4-92E1-40C7-AE73-DB9C4BB82299}" sibTransId="{A08CA888-D8FD-4EC9-91F0-6D78B09E8FAE}"/>
    <dgm:cxn modelId="{D494ED32-B602-48B2-85A2-514F89ABAE80}" srcId="{9FFBB0EE-2E2E-41C8-9D9C-A93A1286F679}" destId="{D8E492F8-EF92-4EC9-8CD2-E6EC5AD8406A}" srcOrd="2" destOrd="0" parTransId="{A85CF1E1-B0C6-4C82-8DF5-BC2FB1EE760E}" sibTransId="{C141F3EC-F149-4DA0-9181-9773ACA3EC97}"/>
    <dgm:cxn modelId="{619A2E9B-D935-4740-A5E5-8113E641A5C1}" type="presOf" srcId="{8EC0F1CA-A300-4542-A6E8-97A40B427509}" destId="{000DE7CB-BA35-437D-838C-C61D2EBC5988}" srcOrd="0" destOrd="0" presId="urn:microsoft.com/office/officeart/2008/layout/HalfCircleOrganizationChart"/>
    <dgm:cxn modelId="{A18D0AE9-CEBF-44EB-A50D-3E86C84D7FCF}" type="presParOf" srcId="{CED3F5AB-7070-4A0F-8198-946A8E4C2D88}" destId="{9A4CEDE6-DCF2-4EEB-9077-92A8C422A178}" srcOrd="0" destOrd="0" presId="urn:microsoft.com/office/officeart/2008/layout/HalfCircleOrganizationChart"/>
    <dgm:cxn modelId="{9C63591E-6C67-44FB-B024-B54597301FC5}" type="presParOf" srcId="{9A4CEDE6-DCF2-4EEB-9077-92A8C422A178}" destId="{92DE29D2-97A6-4408-A45E-0FC5AC75E9C5}" srcOrd="0" destOrd="0" presId="urn:microsoft.com/office/officeart/2008/layout/HalfCircleOrganizationChart"/>
    <dgm:cxn modelId="{682BC9C8-F13C-4D0B-BBC3-1670CB8BD32B}" type="presParOf" srcId="{92DE29D2-97A6-4408-A45E-0FC5AC75E9C5}" destId="{999FCF86-DDBF-4FBC-82DB-2B73B95D230A}" srcOrd="0" destOrd="0" presId="urn:microsoft.com/office/officeart/2008/layout/HalfCircleOrganizationChart"/>
    <dgm:cxn modelId="{3E7E8BDA-B170-4DE7-BD01-932ABA0CBF95}" type="presParOf" srcId="{92DE29D2-97A6-4408-A45E-0FC5AC75E9C5}" destId="{D0983B87-292A-4E35-904D-BED9004429BF}" srcOrd="1" destOrd="0" presId="urn:microsoft.com/office/officeart/2008/layout/HalfCircleOrganizationChart"/>
    <dgm:cxn modelId="{052662FE-0654-4FAF-BBF9-494880B0C425}" type="presParOf" srcId="{92DE29D2-97A6-4408-A45E-0FC5AC75E9C5}" destId="{366A9325-47E9-4FE6-B571-4ADE6B6C6045}" srcOrd="2" destOrd="0" presId="urn:microsoft.com/office/officeart/2008/layout/HalfCircleOrganizationChart"/>
    <dgm:cxn modelId="{B130BB16-98BD-44FE-ACCC-31A08B9CF7CB}" type="presParOf" srcId="{92DE29D2-97A6-4408-A45E-0FC5AC75E9C5}" destId="{0DF6F481-DF27-4ED2-B139-F43A119B30D0}" srcOrd="3" destOrd="0" presId="urn:microsoft.com/office/officeart/2008/layout/HalfCircleOrganizationChart"/>
    <dgm:cxn modelId="{F3DBAEF0-9EC3-4438-97F9-D72BACA500ED}" type="presParOf" srcId="{9A4CEDE6-DCF2-4EEB-9077-92A8C422A178}" destId="{DF32C2F2-EE87-4C26-B74A-9BCDAA94820D}" srcOrd="1" destOrd="0" presId="urn:microsoft.com/office/officeart/2008/layout/HalfCircleOrganizationChart"/>
    <dgm:cxn modelId="{F95D3708-737D-48BF-9FFA-22C12672CEFB}" type="presParOf" srcId="{DF32C2F2-EE87-4C26-B74A-9BCDAA94820D}" destId="{3B38EE54-D9A6-4430-A7F1-E3A58D6C5011}" srcOrd="0" destOrd="0" presId="urn:microsoft.com/office/officeart/2008/layout/HalfCircleOrganizationChart"/>
    <dgm:cxn modelId="{29787BE0-DE96-49EC-8929-B7D83716375E}" type="presParOf" srcId="{DF32C2F2-EE87-4C26-B74A-9BCDAA94820D}" destId="{5330AFA6-8B39-47DD-AEAC-A85982043397}" srcOrd="1" destOrd="0" presId="urn:microsoft.com/office/officeart/2008/layout/HalfCircleOrganizationChart"/>
    <dgm:cxn modelId="{20B27785-7D66-4AEE-824E-BDF2E04F9ECE}" type="presParOf" srcId="{5330AFA6-8B39-47DD-AEAC-A85982043397}" destId="{286D99F0-2273-4ACC-A392-E8F5F74C770B}" srcOrd="0" destOrd="0" presId="urn:microsoft.com/office/officeart/2008/layout/HalfCircleOrganizationChart"/>
    <dgm:cxn modelId="{1F8B47C7-6AAA-4B14-BA37-5C0C66C94F38}" type="presParOf" srcId="{286D99F0-2273-4ACC-A392-E8F5F74C770B}" destId="{7CB12D9C-02C3-4F3B-A52D-B95F7B6B8282}" srcOrd="0" destOrd="0" presId="urn:microsoft.com/office/officeart/2008/layout/HalfCircleOrganizationChart"/>
    <dgm:cxn modelId="{B38E46EF-55C1-4AF0-BB2E-4F2C2E1F183C}" type="presParOf" srcId="{286D99F0-2273-4ACC-A392-E8F5F74C770B}" destId="{52927B52-9A73-42C0-A424-425EFAF2BEC5}" srcOrd="1" destOrd="0" presId="urn:microsoft.com/office/officeart/2008/layout/HalfCircleOrganizationChart"/>
    <dgm:cxn modelId="{0A6B0910-C903-4A19-A6E1-DB7AC4776954}" type="presParOf" srcId="{286D99F0-2273-4ACC-A392-E8F5F74C770B}" destId="{35A743E2-AFC4-4E6F-AA0E-21433F9D9054}" srcOrd="2" destOrd="0" presId="urn:microsoft.com/office/officeart/2008/layout/HalfCircleOrganizationChart"/>
    <dgm:cxn modelId="{1A6CAB31-A9C6-430A-B6B7-18FB27A37010}" type="presParOf" srcId="{286D99F0-2273-4ACC-A392-E8F5F74C770B}" destId="{4045EF16-4A72-4564-AD86-CAFAB85BE3C8}" srcOrd="3" destOrd="0" presId="urn:microsoft.com/office/officeart/2008/layout/HalfCircleOrganizationChart"/>
    <dgm:cxn modelId="{32C9E17C-223E-4DCF-813D-477BFA0754AA}" type="presParOf" srcId="{5330AFA6-8B39-47DD-AEAC-A85982043397}" destId="{95942AB2-9DC9-4CC6-A695-D0E5E7F040A7}" srcOrd="1" destOrd="0" presId="urn:microsoft.com/office/officeart/2008/layout/HalfCircleOrganizationChart"/>
    <dgm:cxn modelId="{C4360330-D1CC-4BF2-85E8-D68F21420C67}" type="presParOf" srcId="{95942AB2-9DC9-4CC6-A695-D0E5E7F040A7}" destId="{62548C09-BA72-4F9C-9553-B7AAD60DDD40}" srcOrd="0" destOrd="0" presId="urn:microsoft.com/office/officeart/2008/layout/HalfCircleOrganizationChart"/>
    <dgm:cxn modelId="{0234EB66-55E5-4E4F-AAB0-A1CD6BEF6AFE}" type="presParOf" srcId="{95942AB2-9DC9-4CC6-A695-D0E5E7F040A7}" destId="{126672BA-DD4F-4AFF-A518-46EE6433D938}" srcOrd="1" destOrd="0" presId="urn:microsoft.com/office/officeart/2008/layout/HalfCircleOrganizationChart"/>
    <dgm:cxn modelId="{DA22C339-0B26-491C-B99E-E1AC395D5D37}" type="presParOf" srcId="{126672BA-DD4F-4AFF-A518-46EE6433D938}" destId="{CB25C65D-E011-47B0-92A5-E2B8858C9B69}" srcOrd="0" destOrd="0" presId="urn:microsoft.com/office/officeart/2008/layout/HalfCircleOrganizationChart"/>
    <dgm:cxn modelId="{AD2F266B-FDBC-46C8-A4B6-AE7DB1A275F4}" type="presParOf" srcId="{CB25C65D-E011-47B0-92A5-E2B8858C9B69}" destId="{58692EAB-4550-4CEE-8C5D-114C57ACC3C2}" srcOrd="0" destOrd="0" presId="urn:microsoft.com/office/officeart/2008/layout/HalfCircleOrganizationChart"/>
    <dgm:cxn modelId="{B73CFC3F-BA59-423C-8E4A-55AFCE800C4F}" type="presParOf" srcId="{CB25C65D-E011-47B0-92A5-E2B8858C9B69}" destId="{9FD1B44E-AE2D-416E-AD27-703D021B51CF}" srcOrd="1" destOrd="0" presId="urn:microsoft.com/office/officeart/2008/layout/HalfCircleOrganizationChart"/>
    <dgm:cxn modelId="{C5782DF2-6287-4206-98A3-670B401D952A}" type="presParOf" srcId="{CB25C65D-E011-47B0-92A5-E2B8858C9B69}" destId="{9199304B-ACB1-46F9-B06D-FC23AF2F8880}" srcOrd="2" destOrd="0" presId="urn:microsoft.com/office/officeart/2008/layout/HalfCircleOrganizationChart"/>
    <dgm:cxn modelId="{44149B18-0FF7-4344-AC06-FCB58564C39F}" type="presParOf" srcId="{CB25C65D-E011-47B0-92A5-E2B8858C9B69}" destId="{E799D085-7B2B-49C6-A68E-C5E2FDAF774A}" srcOrd="3" destOrd="0" presId="urn:microsoft.com/office/officeart/2008/layout/HalfCircleOrganizationChart"/>
    <dgm:cxn modelId="{73F64624-E6F7-4811-B07D-A9A0A1C531B6}" type="presParOf" srcId="{126672BA-DD4F-4AFF-A518-46EE6433D938}" destId="{C6A5B3FF-BE7A-4A3F-935A-5CE001819E04}" srcOrd="1" destOrd="0" presId="urn:microsoft.com/office/officeart/2008/layout/HalfCircleOrganizationChart"/>
    <dgm:cxn modelId="{DAA1E0B1-9800-4124-A5B4-70E0EB4B86FB}" type="presParOf" srcId="{126672BA-DD4F-4AFF-A518-46EE6433D938}" destId="{DF860382-00D1-4A01-AD1A-F97F9E95C70C}" srcOrd="2" destOrd="0" presId="urn:microsoft.com/office/officeart/2008/layout/HalfCircleOrganizationChart"/>
    <dgm:cxn modelId="{32CFAF99-B7CF-49F6-8E8E-B1DE5FA104ED}" type="presParOf" srcId="{95942AB2-9DC9-4CC6-A695-D0E5E7F040A7}" destId="{88D333E9-007E-414E-9CB4-26E1E7A8E73B}" srcOrd="2" destOrd="0" presId="urn:microsoft.com/office/officeart/2008/layout/HalfCircleOrganizationChart"/>
    <dgm:cxn modelId="{AC8A88A3-8AD1-4865-81A1-CF87B2BB1F88}" type="presParOf" srcId="{95942AB2-9DC9-4CC6-A695-D0E5E7F040A7}" destId="{D0A0CC87-71B6-4E6A-AFD1-86259651E8C6}" srcOrd="3" destOrd="0" presId="urn:microsoft.com/office/officeart/2008/layout/HalfCircleOrganizationChart"/>
    <dgm:cxn modelId="{BBC5B2A6-B028-4E38-B87F-92207AE5F0F9}" type="presParOf" srcId="{D0A0CC87-71B6-4E6A-AFD1-86259651E8C6}" destId="{86EFF4A9-0605-4B7D-A893-D7A149042432}" srcOrd="0" destOrd="0" presId="urn:microsoft.com/office/officeart/2008/layout/HalfCircleOrganizationChart"/>
    <dgm:cxn modelId="{9C0D37B4-E548-46AF-94B6-8DC14664397E}" type="presParOf" srcId="{86EFF4A9-0605-4B7D-A893-D7A149042432}" destId="{75CAC727-77AD-49C0-AF3E-CAEF8923A503}" srcOrd="0" destOrd="0" presId="urn:microsoft.com/office/officeart/2008/layout/HalfCircleOrganizationChart"/>
    <dgm:cxn modelId="{0EBB2EF8-5C9F-40FC-B095-1CB69B630536}" type="presParOf" srcId="{86EFF4A9-0605-4B7D-A893-D7A149042432}" destId="{98EF7E92-3EC3-4451-8A88-062D3AB25931}" srcOrd="1" destOrd="0" presId="urn:microsoft.com/office/officeart/2008/layout/HalfCircleOrganizationChart"/>
    <dgm:cxn modelId="{4F3C24B0-2FD8-433E-85DA-BAE1D20C83A3}" type="presParOf" srcId="{86EFF4A9-0605-4B7D-A893-D7A149042432}" destId="{8622A3CF-B5F1-4DE9-A74D-EC358E39E9D3}" srcOrd="2" destOrd="0" presId="urn:microsoft.com/office/officeart/2008/layout/HalfCircleOrganizationChart"/>
    <dgm:cxn modelId="{5C68171F-ADDA-4B0C-BFCE-A5C9AD6D42B6}" type="presParOf" srcId="{86EFF4A9-0605-4B7D-A893-D7A149042432}" destId="{BF4D3150-AA47-45E2-93B6-14F84D2A4B96}" srcOrd="3" destOrd="0" presId="urn:microsoft.com/office/officeart/2008/layout/HalfCircleOrganizationChart"/>
    <dgm:cxn modelId="{6BAA98B1-54FC-47DB-8544-56FEB13C39E8}" type="presParOf" srcId="{D0A0CC87-71B6-4E6A-AFD1-86259651E8C6}" destId="{8CC4D3E8-BA92-40D6-BFD8-6E2314B9B27D}" srcOrd="1" destOrd="0" presId="urn:microsoft.com/office/officeart/2008/layout/HalfCircleOrganizationChart"/>
    <dgm:cxn modelId="{B25ECBF6-AD29-4D8E-A8A1-2F6A5C2E6C24}" type="presParOf" srcId="{D0A0CC87-71B6-4E6A-AFD1-86259651E8C6}" destId="{8F6AE56D-0976-4323-AF61-1394135BB6C9}" srcOrd="2" destOrd="0" presId="urn:microsoft.com/office/officeart/2008/layout/HalfCircleOrganizationChart"/>
    <dgm:cxn modelId="{F80DE497-AE46-4E9D-9551-9470518B8E65}" type="presParOf" srcId="{5330AFA6-8B39-47DD-AEAC-A85982043397}" destId="{1C648EB3-AC26-482E-81FC-D031E8EEBD8B}" srcOrd="2" destOrd="0" presId="urn:microsoft.com/office/officeart/2008/layout/HalfCircleOrganizationChart"/>
    <dgm:cxn modelId="{9128E8BE-2C09-4ED6-9D3E-AAB795620815}" type="presParOf" srcId="{DF32C2F2-EE87-4C26-B74A-9BCDAA94820D}" destId="{BFC76B70-BE57-4AD6-8B6D-F5D64000DF8C}" srcOrd="2" destOrd="0" presId="urn:microsoft.com/office/officeart/2008/layout/HalfCircleOrganizationChart"/>
    <dgm:cxn modelId="{114CEF91-8760-4C91-8F96-BE6DA8EE116B}" type="presParOf" srcId="{DF32C2F2-EE87-4C26-B74A-9BCDAA94820D}" destId="{CF1723BA-7EA3-41DA-94F1-FDE728EE9042}" srcOrd="3" destOrd="0" presId="urn:microsoft.com/office/officeart/2008/layout/HalfCircleOrganizationChart"/>
    <dgm:cxn modelId="{E37165E3-65F6-4F6B-968C-C2776D25AC81}" type="presParOf" srcId="{CF1723BA-7EA3-41DA-94F1-FDE728EE9042}" destId="{305990AD-0632-421E-B8C7-0EA29F49C632}" srcOrd="0" destOrd="0" presId="urn:microsoft.com/office/officeart/2008/layout/HalfCircleOrganizationChart"/>
    <dgm:cxn modelId="{C45BE592-1F69-4AEA-8DD7-889FC4C393D9}" type="presParOf" srcId="{305990AD-0632-421E-B8C7-0EA29F49C632}" destId="{BF6C0EFE-A59B-479B-ABC2-2D6D7886E984}" srcOrd="0" destOrd="0" presId="urn:microsoft.com/office/officeart/2008/layout/HalfCircleOrganizationChart"/>
    <dgm:cxn modelId="{906C75E3-F722-4FC6-9E4F-E8623D598FDC}" type="presParOf" srcId="{305990AD-0632-421E-B8C7-0EA29F49C632}" destId="{2A475250-953B-430E-8D85-63CFF717E4FE}" srcOrd="1" destOrd="0" presId="urn:microsoft.com/office/officeart/2008/layout/HalfCircleOrganizationChart"/>
    <dgm:cxn modelId="{E0930C8C-885F-48D4-8C3C-BED14E3FC382}" type="presParOf" srcId="{305990AD-0632-421E-B8C7-0EA29F49C632}" destId="{5AB2DA3D-7FB6-438F-B6E1-E63A73EBA38D}" srcOrd="2" destOrd="0" presId="urn:microsoft.com/office/officeart/2008/layout/HalfCircleOrganizationChart"/>
    <dgm:cxn modelId="{5EAB144D-9894-4BA0-8EF1-9567BEC88349}" type="presParOf" srcId="{305990AD-0632-421E-B8C7-0EA29F49C632}" destId="{842C778C-3257-4086-91DF-917C77253995}" srcOrd="3" destOrd="0" presId="urn:microsoft.com/office/officeart/2008/layout/HalfCircleOrganizationChart"/>
    <dgm:cxn modelId="{F3CCE45D-03D5-4365-9C23-BBFE1930820C}" type="presParOf" srcId="{CF1723BA-7EA3-41DA-94F1-FDE728EE9042}" destId="{A8AD26CC-544B-4023-91B3-8A39CBF9E47D}" srcOrd="1" destOrd="0" presId="urn:microsoft.com/office/officeart/2008/layout/HalfCircleOrganizationChart"/>
    <dgm:cxn modelId="{D43CAA29-2B77-4CAF-BA1F-621ABE3AFCBF}" type="presParOf" srcId="{A8AD26CC-544B-4023-91B3-8A39CBF9E47D}" destId="{1F0F9958-9637-43FC-8D55-206E90094C8C}" srcOrd="0" destOrd="0" presId="urn:microsoft.com/office/officeart/2008/layout/HalfCircleOrganizationChart"/>
    <dgm:cxn modelId="{6149C491-9B10-4780-9853-2E623E4EFD9D}" type="presParOf" srcId="{A8AD26CC-544B-4023-91B3-8A39CBF9E47D}" destId="{F2DBD1B9-463C-4525-A389-3CDC160D8BCA}" srcOrd="1" destOrd="0" presId="urn:microsoft.com/office/officeart/2008/layout/HalfCircleOrganizationChart"/>
    <dgm:cxn modelId="{AEC8F5AF-059E-47EE-8579-B9673E7E2289}" type="presParOf" srcId="{F2DBD1B9-463C-4525-A389-3CDC160D8BCA}" destId="{2D21E455-6DEE-40E2-B771-A947776AD613}" srcOrd="0" destOrd="0" presId="urn:microsoft.com/office/officeart/2008/layout/HalfCircleOrganizationChart"/>
    <dgm:cxn modelId="{5B5C4455-5898-48DE-B577-AE1E05DDBBCE}" type="presParOf" srcId="{2D21E455-6DEE-40E2-B771-A947776AD613}" destId="{000DE7CB-BA35-437D-838C-C61D2EBC5988}" srcOrd="0" destOrd="0" presId="urn:microsoft.com/office/officeart/2008/layout/HalfCircleOrganizationChart"/>
    <dgm:cxn modelId="{AD16F0BC-7156-409E-BC48-F6B337A55DF5}" type="presParOf" srcId="{2D21E455-6DEE-40E2-B771-A947776AD613}" destId="{B9678771-C0AF-4FA4-83E4-9191E3B882DC}" srcOrd="1" destOrd="0" presId="urn:microsoft.com/office/officeart/2008/layout/HalfCircleOrganizationChart"/>
    <dgm:cxn modelId="{9F9FCBA1-9BA1-4B57-8C9B-F12E4AF60B7B}" type="presParOf" srcId="{2D21E455-6DEE-40E2-B771-A947776AD613}" destId="{F50D76EA-7E70-4C5E-8A26-09CD0450C378}" srcOrd="2" destOrd="0" presId="urn:microsoft.com/office/officeart/2008/layout/HalfCircleOrganizationChart"/>
    <dgm:cxn modelId="{6723FB50-2904-4405-B031-34AEC3EC4211}" type="presParOf" srcId="{2D21E455-6DEE-40E2-B771-A947776AD613}" destId="{E708E6EC-C6DE-4573-90CE-D12EAA1B9229}" srcOrd="3" destOrd="0" presId="urn:microsoft.com/office/officeart/2008/layout/HalfCircleOrganizationChart"/>
    <dgm:cxn modelId="{DAB9F7F1-9A33-4680-9CDE-35489EE82570}" type="presParOf" srcId="{F2DBD1B9-463C-4525-A389-3CDC160D8BCA}" destId="{548A41C5-1CAF-4648-A6E6-0C0610E29BE3}" srcOrd="1" destOrd="0" presId="urn:microsoft.com/office/officeart/2008/layout/HalfCircleOrganizationChart"/>
    <dgm:cxn modelId="{65430DA5-867A-4250-B99C-865FB7542604}" type="presParOf" srcId="{F2DBD1B9-463C-4525-A389-3CDC160D8BCA}" destId="{87750FB6-6C68-42D3-8870-D8311693845C}" srcOrd="2" destOrd="0" presId="urn:microsoft.com/office/officeart/2008/layout/HalfCircleOrganizationChart"/>
    <dgm:cxn modelId="{325B292D-7A76-4F97-9F1F-FF03D44D68E2}" type="presParOf" srcId="{A8AD26CC-544B-4023-91B3-8A39CBF9E47D}" destId="{12CA6601-748D-4478-BFC1-64C8187AFF9A}" srcOrd="2" destOrd="0" presId="urn:microsoft.com/office/officeart/2008/layout/HalfCircleOrganizationChart"/>
    <dgm:cxn modelId="{DE55ECA4-6A2D-4A74-A711-F1340DF9C9A0}" type="presParOf" srcId="{A8AD26CC-544B-4023-91B3-8A39CBF9E47D}" destId="{E412A1D5-5EFA-4D39-9D54-84BEF16C58D4}" srcOrd="3" destOrd="0" presId="urn:microsoft.com/office/officeart/2008/layout/HalfCircleOrganizationChart"/>
    <dgm:cxn modelId="{C0CF2D23-D348-4301-AACD-BB9D49856C8B}" type="presParOf" srcId="{E412A1D5-5EFA-4D39-9D54-84BEF16C58D4}" destId="{432FDC72-66A5-4899-82F9-E9E161BDBAFB}" srcOrd="0" destOrd="0" presId="urn:microsoft.com/office/officeart/2008/layout/HalfCircleOrganizationChart"/>
    <dgm:cxn modelId="{DEAAF7A5-2F2E-4D6B-81DD-0C06CA9ABA46}" type="presParOf" srcId="{432FDC72-66A5-4899-82F9-E9E161BDBAFB}" destId="{6CCB41F3-2AA3-478F-98E5-69E52CA404EE}" srcOrd="0" destOrd="0" presId="urn:microsoft.com/office/officeart/2008/layout/HalfCircleOrganizationChart"/>
    <dgm:cxn modelId="{D4925098-2863-4180-905F-582DB06CE957}" type="presParOf" srcId="{432FDC72-66A5-4899-82F9-E9E161BDBAFB}" destId="{394120C1-02A7-45B0-9D0E-7D9E4DDE0998}" srcOrd="1" destOrd="0" presId="urn:microsoft.com/office/officeart/2008/layout/HalfCircleOrganizationChart"/>
    <dgm:cxn modelId="{6DEBCD1E-9D54-40A3-8002-5D1A3B25C2A2}" type="presParOf" srcId="{432FDC72-66A5-4899-82F9-E9E161BDBAFB}" destId="{07AFD9D2-8D6B-4492-B195-FFA5C6E5DE9F}" srcOrd="2" destOrd="0" presId="urn:microsoft.com/office/officeart/2008/layout/HalfCircleOrganizationChart"/>
    <dgm:cxn modelId="{F8F581D2-82F0-4637-BF4D-D0B871635E02}" type="presParOf" srcId="{432FDC72-66A5-4899-82F9-E9E161BDBAFB}" destId="{621EE6B4-C834-431A-8CE5-403F04E1C1D6}" srcOrd="3" destOrd="0" presId="urn:microsoft.com/office/officeart/2008/layout/HalfCircleOrganizationChart"/>
    <dgm:cxn modelId="{D4E933F0-43CE-44B0-B781-A5A609A79FA8}" type="presParOf" srcId="{E412A1D5-5EFA-4D39-9D54-84BEF16C58D4}" destId="{2CDBCE92-2F7C-4EF5-9CB3-170FEFA16886}" srcOrd="1" destOrd="0" presId="urn:microsoft.com/office/officeart/2008/layout/HalfCircleOrganizationChart"/>
    <dgm:cxn modelId="{A45DE850-BC78-4151-B712-243D90EE7087}" type="presParOf" srcId="{E412A1D5-5EFA-4D39-9D54-84BEF16C58D4}" destId="{0B3FA7F5-9BE2-4AD3-AA22-205DA0759C7C}" srcOrd="2" destOrd="0" presId="urn:microsoft.com/office/officeart/2008/layout/HalfCircleOrganizationChart"/>
    <dgm:cxn modelId="{B5910416-B92E-4064-A20D-2EC520927E3E}" type="presParOf" srcId="{A8AD26CC-544B-4023-91B3-8A39CBF9E47D}" destId="{88EDD1A6-6880-44A5-994E-BA4249E87ABB}" srcOrd="4" destOrd="0" presId="urn:microsoft.com/office/officeart/2008/layout/HalfCircleOrganizationChart"/>
    <dgm:cxn modelId="{C46D6A58-7F3E-4917-AA9B-95D95D4A53AC}" type="presParOf" srcId="{A8AD26CC-544B-4023-91B3-8A39CBF9E47D}" destId="{3B47E768-048F-429F-A016-072CA789F6FB}" srcOrd="5" destOrd="0" presId="urn:microsoft.com/office/officeart/2008/layout/HalfCircleOrganizationChart"/>
    <dgm:cxn modelId="{3DFD5E0D-7DDF-49A2-BBB5-8286AA518A3D}" type="presParOf" srcId="{3B47E768-048F-429F-A016-072CA789F6FB}" destId="{D776BFAD-8DC4-4070-BC11-7248FA6DA975}" srcOrd="0" destOrd="0" presId="urn:microsoft.com/office/officeart/2008/layout/HalfCircleOrganizationChart"/>
    <dgm:cxn modelId="{E428D5BB-8CE3-41EC-BD07-1C1E581D43B5}" type="presParOf" srcId="{D776BFAD-8DC4-4070-BC11-7248FA6DA975}" destId="{5921034B-BA31-47BA-B80D-32B2D1B501AB}" srcOrd="0" destOrd="0" presId="urn:microsoft.com/office/officeart/2008/layout/HalfCircleOrganizationChart"/>
    <dgm:cxn modelId="{CBDA7C9D-4B79-4217-95B5-A8AF1E6AB3B7}" type="presParOf" srcId="{D776BFAD-8DC4-4070-BC11-7248FA6DA975}" destId="{B962A2DA-C00E-414F-8B1B-C2D45DFB8FFE}" srcOrd="1" destOrd="0" presId="urn:microsoft.com/office/officeart/2008/layout/HalfCircleOrganizationChart"/>
    <dgm:cxn modelId="{0360BCE2-ADB6-4D79-B146-F82424BB9651}" type="presParOf" srcId="{D776BFAD-8DC4-4070-BC11-7248FA6DA975}" destId="{21F476AE-5970-41E2-9B28-2CC9D4A2B1BC}" srcOrd="2" destOrd="0" presId="urn:microsoft.com/office/officeart/2008/layout/HalfCircleOrganizationChart"/>
    <dgm:cxn modelId="{1B8DE864-66B6-4AF0-AEBB-F0F79250579A}" type="presParOf" srcId="{D776BFAD-8DC4-4070-BC11-7248FA6DA975}" destId="{F36D6DDA-8D8A-41C5-BC86-CFD3F8C2A492}" srcOrd="3" destOrd="0" presId="urn:microsoft.com/office/officeart/2008/layout/HalfCircleOrganizationChart"/>
    <dgm:cxn modelId="{C1AAD093-E2BE-41DE-8E39-C55B802DB830}" type="presParOf" srcId="{3B47E768-048F-429F-A016-072CA789F6FB}" destId="{640A5DD5-0A79-4805-BF85-F07C933EF63B}" srcOrd="1" destOrd="0" presId="urn:microsoft.com/office/officeart/2008/layout/HalfCircleOrganizationChart"/>
    <dgm:cxn modelId="{7F748C7B-239C-4CB3-AD80-F5ADDB445BF7}" type="presParOf" srcId="{3B47E768-048F-429F-A016-072CA789F6FB}" destId="{079DECD5-01A5-4FFA-B561-590C14F66877}" srcOrd="2" destOrd="0" presId="urn:microsoft.com/office/officeart/2008/layout/HalfCircleOrganizationChart"/>
    <dgm:cxn modelId="{2E6515CE-ECEE-41B3-899E-9C938C44D529}" type="presParOf" srcId="{CF1723BA-7EA3-41DA-94F1-FDE728EE9042}" destId="{7769AE20-4B62-4A6A-A80C-C5D3C8E01B62}" srcOrd="2" destOrd="0" presId="urn:microsoft.com/office/officeart/2008/layout/HalfCircleOrganizationChart"/>
    <dgm:cxn modelId="{DDABF374-3E9F-4DF3-AC38-FF68F9B3AD78}" type="presParOf" srcId="{9A4CEDE6-DCF2-4EEB-9077-92A8C422A178}" destId="{DEC56EC7-8561-472D-B937-C1F01B0EA411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EC7D5AB-F32B-4DFF-80DF-CFDE81F863ED}" type="doc">
      <dgm:prSet loTypeId="urn:microsoft.com/office/officeart/2005/8/layout/vProcess5" loCatId="process" qsTypeId="urn:microsoft.com/office/officeart/2005/8/quickstyle/3d7" qsCatId="3D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FCCD314F-F85B-412A-B87D-C3EA6F1CE66C}">
      <dgm:prSet phldrT="[Text]"/>
      <dgm:spPr/>
      <dgm:t>
        <a:bodyPr/>
        <a:lstStyle/>
        <a:p>
          <a:r>
            <a:rPr lang="cs-CZ" dirty="0" smtClean="0"/>
            <a:t>Žďárské vrchy</a:t>
          </a:r>
          <a:endParaRPr lang="cs-CZ" dirty="0"/>
        </a:p>
      </dgm:t>
    </dgm:pt>
    <dgm:pt modelId="{4F989C7F-F919-4C5B-B304-C3741D0B7D0E}" type="parTrans" cxnId="{249857A5-8F69-410B-8725-B9648BCDFAC3}">
      <dgm:prSet/>
      <dgm:spPr/>
      <dgm:t>
        <a:bodyPr/>
        <a:lstStyle/>
        <a:p>
          <a:endParaRPr lang="cs-CZ"/>
        </a:p>
      </dgm:t>
    </dgm:pt>
    <dgm:pt modelId="{14125115-D134-41EA-8F7D-577619997052}" type="sibTrans" cxnId="{249857A5-8F69-410B-8725-B9648BCDFAC3}">
      <dgm:prSet/>
      <dgm:spPr/>
      <dgm:t>
        <a:bodyPr/>
        <a:lstStyle/>
        <a:p>
          <a:endParaRPr lang="cs-CZ"/>
        </a:p>
      </dgm:t>
    </dgm:pt>
    <dgm:pt modelId="{66048D1C-EAAA-4B7A-9CF5-4FD18E4166B5}">
      <dgm:prSet phldrT="[Text]"/>
      <dgm:spPr/>
      <dgm:t>
        <a:bodyPr/>
        <a:lstStyle/>
        <a:p>
          <a:r>
            <a:rPr lang="cs-CZ" dirty="0" smtClean="0"/>
            <a:t>Železné hory</a:t>
          </a:r>
          <a:endParaRPr lang="cs-CZ" dirty="0"/>
        </a:p>
      </dgm:t>
    </dgm:pt>
    <dgm:pt modelId="{BDA8224D-03F0-444A-9679-EFB4E52B4218}" type="parTrans" cxnId="{333BEA8F-5CF3-45A0-9CAF-62A92435EAC5}">
      <dgm:prSet/>
      <dgm:spPr/>
      <dgm:t>
        <a:bodyPr/>
        <a:lstStyle/>
        <a:p>
          <a:endParaRPr lang="cs-CZ"/>
        </a:p>
      </dgm:t>
    </dgm:pt>
    <dgm:pt modelId="{C3A7A846-6E0A-4F42-84F9-B7FD2BC14C0B}" type="sibTrans" cxnId="{333BEA8F-5CF3-45A0-9CAF-62A92435EAC5}">
      <dgm:prSet/>
      <dgm:spPr/>
      <dgm:t>
        <a:bodyPr/>
        <a:lstStyle/>
        <a:p>
          <a:endParaRPr lang="cs-CZ"/>
        </a:p>
      </dgm:t>
    </dgm:pt>
    <dgm:pt modelId="{871B9BF5-C540-44F4-839F-0E339A0E9120}" type="pres">
      <dgm:prSet presAssocID="{7EC7D5AB-F32B-4DFF-80DF-CFDE81F863ED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86A286-C0FD-4A48-BDE2-40577A74B4F9}" type="pres">
      <dgm:prSet presAssocID="{7EC7D5AB-F32B-4DFF-80DF-CFDE81F863ED}" presName="dummyMaxCanvas" presStyleCnt="0">
        <dgm:presLayoutVars/>
      </dgm:prSet>
      <dgm:spPr/>
    </dgm:pt>
    <dgm:pt modelId="{A9D76806-EF9E-4F3D-8EED-686BEA6C1BC3}" type="pres">
      <dgm:prSet presAssocID="{7EC7D5AB-F32B-4DFF-80DF-CFDE81F863ED}" presName="TwoNodes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BDC57A-109C-44CA-A36D-C74A69918806}" type="pres">
      <dgm:prSet presAssocID="{7EC7D5AB-F32B-4DFF-80DF-CFDE81F863ED}" presName="TwoNodes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7E0540-A5DF-4319-BCB0-433AC52A7003}" type="pres">
      <dgm:prSet presAssocID="{7EC7D5AB-F32B-4DFF-80DF-CFDE81F863ED}" presName="TwoConn_1-2" presStyleLbl="f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929872-E259-4FF2-BD78-461A03D23E85}" type="pres">
      <dgm:prSet presAssocID="{7EC7D5AB-F32B-4DFF-80DF-CFDE81F863ED}" presName="TwoNodes_1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1B9AA6-1C83-4AE0-B127-F605D9B7F743}" type="pres">
      <dgm:prSet presAssocID="{7EC7D5AB-F32B-4DFF-80DF-CFDE81F863ED}" presName="TwoNodes_2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699C5E-444A-4063-9737-313EF3C97D31}" type="presOf" srcId="{14125115-D134-41EA-8F7D-577619997052}" destId="{5A7E0540-A5DF-4319-BCB0-433AC52A7003}" srcOrd="0" destOrd="0" presId="urn:microsoft.com/office/officeart/2005/8/layout/vProcess5"/>
    <dgm:cxn modelId="{BD3CA31E-A69A-49A9-93FD-9274F941FAB7}" type="presOf" srcId="{FCCD314F-F85B-412A-B87D-C3EA6F1CE66C}" destId="{17929872-E259-4FF2-BD78-461A03D23E85}" srcOrd="1" destOrd="0" presId="urn:microsoft.com/office/officeart/2005/8/layout/vProcess5"/>
    <dgm:cxn modelId="{82AAFC42-2173-4C25-AD39-3101D60ABC86}" type="presOf" srcId="{66048D1C-EAAA-4B7A-9CF5-4FD18E4166B5}" destId="{7CBDC57A-109C-44CA-A36D-C74A69918806}" srcOrd="0" destOrd="0" presId="urn:microsoft.com/office/officeart/2005/8/layout/vProcess5"/>
    <dgm:cxn modelId="{D09D5CEB-3601-40B0-B5DF-322A9166FF1B}" type="presOf" srcId="{FCCD314F-F85B-412A-B87D-C3EA6F1CE66C}" destId="{A9D76806-EF9E-4F3D-8EED-686BEA6C1BC3}" srcOrd="0" destOrd="0" presId="urn:microsoft.com/office/officeart/2005/8/layout/vProcess5"/>
    <dgm:cxn modelId="{CB9A201D-9B87-446C-8033-B05393FFC9E6}" type="presOf" srcId="{7EC7D5AB-F32B-4DFF-80DF-CFDE81F863ED}" destId="{871B9BF5-C540-44F4-839F-0E339A0E9120}" srcOrd="0" destOrd="0" presId="urn:microsoft.com/office/officeart/2005/8/layout/vProcess5"/>
    <dgm:cxn modelId="{94117414-240A-4C6A-923B-7F58E50CCABB}" type="presOf" srcId="{66048D1C-EAAA-4B7A-9CF5-4FD18E4166B5}" destId="{001B9AA6-1C83-4AE0-B127-F605D9B7F743}" srcOrd="1" destOrd="0" presId="urn:microsoft.com/office/officeart/2005/8/layout/vProcess5"/>
    <dgm:cxn modelId="{249857A5-8F69-410B-8725-B9648BCDFAC3}" srcId="{7EC7D5AB-F32B-4DFF-80DF-CFDE81F863ED}" destId="{FCCD314F-F85B-412A-B87D-C3EA6F1CE66C}" srcOrd="0" destOrd="0" parTransId="{4F989C7F-F919-4C5B-B304-C3741D0B7D0E}" sibTransId="{14125115-D134-41EA-8F7D-577619997052}"/>
    <dgm:cxn modelId="{333BEA8F-5CF3-45A0-9CAF-62A92435EAC5}" srcId="{7EC7D5AB-F32B-4DFF-80DF-CFDE81F863ED}" destId="{66048D1C-EAAA-4B7A-9CF5-4FD18E4166B5}" srcOrd="1" destOrd="0" parTransId="{BDA8224D-03F0-444A-9679-EFB4E52B4218}" sibTransId="{C3A7A846-6E0A-4F42-84F9-B7FD2BC14C0B}"/>
    <dgm:cxn modelId="{EDEE0BEE-BDC9-4398-8F37-F656E4AF90ED}" type="presParOf" srcId="{871B9BF5-C540-44F4-839F-0E339A0E9120}" destId="{A286A286-C0FD-4A48-BDE2-40577A74B4F9}" srcOrd="0" destOrd="0" presId="urn:microsoft.com/office/officeart/2005/8/layout/vProcess5"/>
    <dgm:cxn modelId="{EBA3B49B-543D-463B-ABD7-54D12EFFAF32}" type="presParOf" srcId="{871B9BF5-C540-44F4-839F-0E339A0E9120}" destId="{A9D76806-EF9E-4F3D-8EED-686BEA6C1BC3}" srcOrd="1" destOrd="0" presId="urn:microsoft.com/office/officeart/2005/8/layout/vProcess5"/>
    <dgm:cxn modelId="{6A113FCD-AE5A-4A07-A448-FF983CBD6BEE}" type="presParOf" srcId="{871B9BF5-C540-44F4-839F-0E339A0E9120}" destId="{7CBDC57A-109C-44CA-A36D-C74A69918806}" srcOrd="2" destOrd="0" presId="urn:microsoft.com/office/officeart/2005/8/layout/vProcess5"/>
    <dgm:cxn modelId="{CC078317-DA04-419E-8691-5554054D9208}" type="presParOf" srcId="{871B9BF5-C540-44F4-839F-0E339A0E9120}" destId="{5A7E0540-A5DF-4319-BCB0-433AC52A7003}" srcOrd="3" destOrd="0" presId="urn:microsoft.com/office/officeart/2005/8/layout/vProcess5"/>
    <dgm:cxn modelId="{87AA2EEB-F981-4FAB-BDC2-2C521491E12E}" type="presParOf" srcId="{871B9BF5-C540-44F4-839F-0E339A0E9120}" destId="{17929872-E259-4FF2-BD78-461A03D23E85}" srcOrd="4" destOrd="0" presId="urn:microsoft.com/office/officeart/2005/8/layout/vProcess5"/>
    <dgm:cxn modelId="{F1858FB0-761F-49E6-A96F-E6D9AC52C232}" type="presParOf" srcId="{871B9BF5-C540-44F4-839F-0E339A0E9120}" destId="{001B9AA6-1C83-4AE0-B127-F605D9B7F743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C276F-7224-44C1-BEC7-E29D11EE8908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01DC0-B66F-4C8D-8097-324C9DB0E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78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A01DC0-B66F-4C8D-8097-324C9DB0E57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205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759C38-9299-47B8-B971-E7215086B20C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G"/><Relationship Id="rId3" Type="http://schemas.openxmlformats.org/officeDocument/2006/relationships/image" Target="../media/image29.JPG"/><Relationship Id="rId7" Type="http://schemas.openxmlformats.org/officeDocument/2006/relationships/image" Target="../media/image33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31.JPG"/><Relationship Id="rId10" Type="http://schemas.openxmlformats.org/officeDocument/2006/relationships/image" Target="../media/image36.jpg"/><Relationship Id="rId4" Type="http://schemas.openxmlformats.org/officeDocument/2006/relationships/image" Target="../media/image30.jpg"/><Relationship Id="rId9" Type="http://schemas.openxmlformats.org/officeDocument/2006/relationships/image" Target="../media/image35.jp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%C4%8CM.jpg" TargetMode="External"/><Relationship Id="rId3" Type="http://schemas.openxmlformats.org/officeDocument/2006/relationships/hyperlink" Target="http://cs.wikipedia.org/wiki/Soubor:CoA_CZ_regions.png" TargetMode="External"/><Relationship Id="rId7" Type="http://schemas.openxmlformats.org/officeDocument/2006/relationships/hyperlink" Target="http://cs.wikipedia.org/wiki/Kraj_Vyso%C4%8Dina" TargetMode="External"/><Relationship Id="rId2" Type="http://schemas.openxmlformats.org/officeDocument/2006/relationships/hyperlink" Target="http://upload.wikimedia.org/wikipedia/commons/thumb/7/7f/CZE_Kraj_Wysoczyzna_COA.svg/529px-CZE_Kraj_Wysoczyzna_COA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1_Highway_(Czech_Republic).svg" TargetMode="External"/><Relationship Id="rId5" Type="http://schemas.openxmlformats.org/officeDocument/2006/relationships/hyperlink" Target="http://www.superchalupy.cz/ubytovani-kraj-vysocina" TargetMode="External"/><Relationship Id="rId10" Type="http://schemas.openxmlformats.org/officeDocument/2006/relationships/hyperlink" Target="http://cs.wikipedia.org/wiki/Soubor:Lede%C4%8D_nad_S%C3%A1zavou_1.jpg" TargetMode="External"/><Relationship Id="rId4" Type="http://schemas.openxmlformats.org/officeDocument/2006/relationships/hyperlink" Target="http://spravnimapa.topograf.cz/84345/kraj-vysocina" TargetMode="External"/><Relationship Id="rId9" Type="http://schemas.openxmlformats.org/officeDocument/2006/relationships/hyperlink" Target="http://cs.wikipedia.org/wiki/Soubor:Labe_udoli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r%C3%A1z_Mohelna.jpg" TargetMode="External"/><Relationship Id="rId3" Type="http://schemas.openxmlformats.org/officeDocument/2006/relationships/hyperlink" Target="http://cs.wikipedia.org/wiki/Soubor:S%C3%A1zava_River_(CZE)_at_Kliment's_View.jpg" TargetMode="External"/><Relationship Id="rId7" Type="http://schemas.openxmlformats.org/officeDocument/2006/relationships/hyperlink" Target="http://cs.wikipedia.org/wiki/Soubor:Jihlava_River_in_T%C5%99eb%C3%AD%C4%8D,_Jejkov.jpg.jpg" TargetMode="External"/><Relationship Id="rId2" Type="http://schemas.openxmlformats.org/officeDocument/2006/relationships/hyperlink" Target="http://cs.wikipedia.org/wiki/Soubor:Zboreny_Kostelec_CZ_from_Tynec_nad_Sazavou-Cakovice_road_00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vratka_v_zim%C4%9B_1.jpg" TargetMode="External"/><Relationship Id="rId5" Type="http://schemas.openxmlformats.org/officeDocument/2006/relationships/hyperlink" Target="http://cs.wikipedia.org/wiki/Soubor:Soutok_Svratky_a_Svitavy_za_obvykl%C3%BDch_podm%C3%ADnek.jpg" TargetMode="External"/><Relationship Id="rId4" Type="http://schemas.openxmlformats.org/officeDocument/2006/relationships/hyperlink" Target="http://cs.wikipedia.org/wiki/Svratka_(%C5%99eka)" TargetMode="External"/><Relationship Id="rId9" Type="http://schemas.openxmlformats.org/officeDocument/2006/relationships/hyperlink" Target="http://cs.wikipedia.org/wiki/UNESCO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elen%C3%A1_hora_-_poutn%C3%AD_kostel.jpg" TargetMode="External"/><Relationship Id="rId3" Type="http://schemas.openxmlformats.org/officeDocument/2006/relationships/hyperlink" Target="http://cs.wikipedia.org/wiki/Soubor:Z%C3%A1meck%C3%BD_park.jpg" TargetMode="External"/><Relationship Id="rId7" Type="http://schemas.openxmlformats.org/officeDocument/2006/relationships/hyperlink" Target="http://cs.wikipedia.org/wiki/Soubor:Zelen%C3%A1_hora_-_olt%C3%A1%C5%99.jpg" TargetMode="External"/><Relationship Id="rId2" Type="http://schemas.openxmlformats.org/officeDocument/2006/relationships/hyperlink" Target="http://cs.wikipedia.org/wiki/Soubor:Tel%C4%8D_Castle_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urch_of_St_John_of_Nepomuk_at_Zelena_aora_CZ.jpg" TargetMode="External"/><Relationship Id="rId5" Type="http://schemas.openxmlformats.org/officeDocument/2006/relationships/hyperlink" Target="http://cs.wikipedia.org/wiki/Soubor:Telc109.jpg" TargetMode="External"/><Relationship Id="rId4" Type="http://schemas.openxmlformats.org/officeDocument/2006/relationships/hyperlink" Target="http://cs.wikipedia.org/wiki/Soubor:Tel%C4%8D.jpg" TargetMode="External"/><Relationship Id="rId9" Type="http://schemas.openxmlformats.org/officeDocument/2006/relationships/hyperlink" Target="http://cs.wikipedia.org/wiki/Soubor:T%C5%99eb%C3%AD%C4%8D_Basilika_Jihlava_Ghetto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ebic_podklasteri_bazilika_opatska_kaple.jpg" TargetMode="External"/><Relationship Id="rId3" Type="http://schemas.openxmlformats.org/officeDocument/2006/relationships/hyperlink" Target="http://cs.wikipedia.org/wiki/Soubor:Trebic_zamosti_krankenhaus.jpg" TargetMode="External"/><Relationship Id="rId7" Type="http://schemas.openxmlformats.org/officeDocument/2006/relationships/hyperlink" Target="http://cs.wikipedia.org/wiki/Soubor:Overview_of_Basilica_of_Saint_Procopius_in_T%C5%99eb%C3%AD%C4%8D,_Czech_Republic.jpg" TargetMode="External"/><Relationship Id="rId2" Type="http://schemas.openxmlformats.org/officeDocument/2006/relationships/hyperlink" Target="http://cs.wikipedia.org/wiki/Soubor:Town_hall_in_T%C5%99eb%C3%AD%C4%8D,_Jewish_quarter.jp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%C5%BDidovsk%C3%BD_h%C5%99bitov_v_T%C5%99eb%C3%AD%C4%8Di_-_nov%C3%A1_%C4%8D%C3%A1st.jpg" TargetMode="External"/><Relationship Id="rId5" Type="http://schemas.openxmlformats.org/officeDocument/2006/relationships/hyperlink" Target="http://cs.wikipedia.org/wiki/Soubor:Trebic_podklasteri_jewish_cemetery.jpg" TargetMode="External"/><Relationship Id="rId4" Type="http://schemas.openxmlformats.org/officeDocument/2006/relationships/hyperlink" Target="http://cs.wikipedia.org/wiki/Soubor:Trebic_Jewish_Cemetery11.jpg" TargetMode="External"/><Relationship Id="rId9" Type="http://schemas.openxmlformats.org/officeDocument/2006/relationships/hyperlink" Target="http://cs.wikipedia.org/wiki/Soubor:Bazilika_svat%C3%A9ho_Prokopa_v_T%C5%99eb%C3%AD%C4%8Di_-_interi%C3%A9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dirty="0">
              <a:latin typeface="Times New Roman" pitchFamily="18" charset="0"/>
            </a:endParaRPr>
          </a:p>
          <a:p>
            <a:pPr algn="ctr" eaLnBrk="0" hangingPunct="0"/>
            <a:endParaRPr lang="cs-CZ" dirty="0"/>
          </a:p>
        </p:txBody>
      </p:sp>
      <p:sp>
        <p:nvSpPr>
          <p:cNvPr id="225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225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dirty="0" smtClean="0"/>
              <a:t>VY_32_INOVACE_09_VL_KRAJ VYSOČINA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6381156"/>
              </p:ext>
            </p:extLst>
          </p:nvPr>
        </p:nvGraphicFramePr>
        <p:xfrm>
          <a:off x="611188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 Vysočina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členění území ČR, orientovat se na mapě, používat mapové značky. Získávají představu o povrchu, vodstvu, podnebí, zemědělství, průmyslu, nerostném bohatství a kulturních zajímavostech ČR.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Orientace na mapě, představa o členění území ČR, přírodních a hospodářských podmínkách  krajů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Okres, kraj, města, doprava,  hospodářství, přírodní podmínky, mapové značky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Milan Toufar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23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35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cs-CZ" b="1" dirty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22030" y="1281336"/>
            <a:ext cx="8229600" cy="995536"/>
          </a:xfrm>
        </p:spPr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275914"/>
            <a:ext cx="6400800" cy="673366"/>
          </a:xfrm>
        </p:spPr>
        <p:txBody>
          <a:bodyPr/>
          <a:lstStyle/>
          <a:p>
            <a:r>
              <a:rPr lang="cs-CZ" sz="3200" b="1" dirty="0" smtClean="0"/>
              <a:t>Pomezí </a:t>
            </a:r>
            <a:r>
              <a:rPr lang="cs-CZ" sz="3200" b="1" dirty="0"/>
              <a:t>Čech a Moravy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637" y="2797029"/>
            <a:ext cx="1895475" cy="21462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Území</a:t>
            </a:r>
            <a:endParaRPr lang="cs-CZ" dirty="0"/>
          </a:p>
        </p:txBody>
      </p:sp>
      <p:pic>
        <p:nvPicPr>
          <p:cNvPr id="7" name="Zástupný symbol pro obsah 6" descr="Pardubický_mapa_Č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244" y="1557391"/>
            <a:ext cx="9107670" cy="532798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Prstenec 7"/>
          <p:cNvSpPr>
            <a:spLocks noChangeAspect="1"/>
          </p:cNvSpPr>
          <p:nvPr/>
        </p:nvSpPr>
        <p:spPr>
          <a:xfrm>
            <a:off x="3571392" y="3783572"/>
            <a:ext cx="2520000" cy="2520000"/>
          </a:xfrm>
          <a:prstGeom prst="donut">
            <a:avLst>
              <a:gd name="adj" fmla="val 4515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>
            <a:spLocks noChangeAspect="1"/>
          </p:cNvSpPr>
          <p:nvPr/>
        </p:nvSpPr>
        <p:spPr>
          <a:xfrm>
            <a:off x="4499992" y="4257408"/>
            <a:ext cx="3168000" cy="3168000"/>
          </a:xfrm>
          <a:prstGeom prst="donut">
            <a:avLst>
              <a:gd name="adj" fmla="val 3831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4248232" y="2673184"/>
            <a:ext cx="2520000" cy="2520000"/>
          </a:xfrm>
          <a:prstGeom prst="donut">
            <a:avLst>
              <a:gd name="adj" fmla="val 5109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>
            <a:spLocks noChangeAspect="1"/>
          </p:cNvSpPr>
          <p:nvPr/>
        </p:nvSpPr>
        <p:spPr>
          <a:xfrm>
            <a:off x="1813284" y="4082820"/>
            <a:ext cx="3060000" cy="3060000"/>
          </a:xfrm>
          <a:prstGeom prst="donut">
            <a:avLst>
              <a:gd name="adj" fmla="val 3433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>
            <a:spLocks noChangeAspect="1"/>
          </p:cNvSpPr>
          <p:nvPr/>
        </p:nvSpPr>
        <p:spPr>
          <a:xfrm>
            <a:off x="1620032" y="2132856"/>
            <a:ext cx="3240000" cy="3240000"/>
          </a:xfrm>
          <a:prstGeom prst="donut">
            <a:avLst>
              <a:gd name="adj" fmla="val 4166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3" presetClass="entr" presetSubtype="1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8" grpId="1" animBg="1"/>
      <p:bldP spid="8" grpId="2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60" y="2368135"/>
            <a:ext cx="6382986" cy="433648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182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Nejlidnatější města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17047800"/>
              </p:ext>
            </p:extLst>
          </p:nvPr>
        </p:nvGraphicFramePr>
        <p:xfrm>
          <a:off x="6417704" y="2369636"/>
          <a:ext cx="2700000" cy="1979658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688034"/>
                <a:gridCol w="1011966"/>
              </a:tblGrid>
              <a:tr h="329943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+mj-lt"/>
                        </a:rPr>
                        <a:t>Město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j-lt"/>
                        </a:rPr>
                        <a:t>(1/2012</a:t>
                      </a:r>
                      <a:r>
                        <a:rPr lang="cs-CZ" sz="1400" dirty="0">
                          <a:latin typeface="+mj-lt"/>
                        </a:rPr>
                        <a:t>)</a:t>
                      </a: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Jihlava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50 669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u="none" dirty="0" smtClean="0">
                          <a:latin typeface="+mj-lt"/>
                        </a:rPr>
                        <a:t>Třebíč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37 575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Havlíčkův Brod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23 549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u="none" dirty="0" smtClean="0">
                          <a:latin typeface="+mj-lt"/>
                        </a:rPr>
                        <a:t>Žďár n. Sázavou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22 068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Pelhřimov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16 318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Prstenec 10"/>
          <p:cNvSpPr>
            <a:spLocks noChangeAspect="1"/>
          </p:cNvSpPr>
          <p:nvPr/>
        </p:nvSpPr>
        <p:spPr>
          <a:xfrm>
            <a:off x="3563888" y="5124940"/>
            <a:ext cx="540000" cy="54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2673288" y="3343740"/>
            <a:ext cx="540000" cy="54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tužka nahoru 12"/>
          <p:cNvSpPr>
            <a:spLocks noChangeAspect="1"/>
          </p:cNvSpPr>
          <p:nvPr/>
        </p:nvSpPr>
        <p:spPr>
          <a:xfrm>
            <a:off x="5798248" y="2663963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</a:p>
          <a:p>
            <a:pPr algn="ctr"/>
            <a:endParaRPr lang="cs-CZ" b="1" dirty="0"/>
          </a:p>
        </p:txBody>
      </p:sp>
      <p:sp>
        <p:nvSpPr>
          <p:cNvPr id="14" name="Stužka nahoru 13"/>
          <p:cNvSpPr>
            <a:spLocks noChangeAspect="1"/>
          </p:cNvSpPr>
          <p:nvPr/>
        </p:nvSpPr>
        <p:spPr>
          <a:xfrm>
            <a:off x="5804876" y="2988639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2</a:t>
            </a:r>
          </a:p>
          <a:p>
            <a:pPr algn="ctr"/>
            <a:endParaRPr lang="cs-CZ" b="1" dirty="0"/>
          </a:p>
        </p:txBody>
      </p:sp>
      <p:sp>
        <p:nvSpPr>
          <p:cNvPr id="15" name="Stužka nahoru 14"/>
          <p:cNvSpPr>
            <a:spLocks noChangeAspect="1"/>
          </p:cNvSpPr>
          <p:nvPr/>
        </p:nvSpPr>
        <p:spPr>
          <a:xfrm>
            <a:off x="5796492" y="3321725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3</a:t>
            </a:r>
          </a:p>
          <a:p>
            <a:pPr algn="ctr"/>
            <a:endParaRPr lang="cs-CZ" b="1" dirty="0" smtClean="0"/>
          </a:p>
          <a:p>
            <a:pPr algn="ctr"/>
            <a:endParaRPr lang="cs-CZ" b="1" dirty="0"/>
          </a:p>
        </p:txBody>
      </p:sp>
      <p:sp>
        <p:nvSpPr>
          <p:cNvPr id="10" name="Prstenec 9"/>
          <p:cNvSpPr>
            <a:spLocks noChangeAspect="1"/>
          </p:cNvSpPr>
          <p:nvPr/>
        </p:nvSpPr>
        <p:spPr>
          <a:xfrm>
            <a:off x="2713044" y="4234340"/>
            <a:ext cx="540000" cy="54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Okresy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9117" y="1619880"/>
            <a:ext cx="5587029" cy="5220000"/>
          </a:xfrm>
        </p:spPr>
      </p:pic>
      <p:sp>
        <p:nvSpPr>
          <p:cNvPr id="8" name="TextovéPole 7"/>
          <p:cNvSpPr txBox="1"/>
          <p:nvPr/>
        </p:nvSpPr>
        <p:spPr>
          <a:xfrm>
            <a:off x="3190596" y="2420888"/>
            <a:ext cx="24240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okres Havlíčkův Brod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38468" y="3968820"/>
            <a:ext cx="18886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okres Pelhřimov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96756" y="3501008"/>
            <a:ext cx="27158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okres Žďár nad Sázavou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89096" y="5394702"/>
            <a:ext cx="14991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okres Třebíč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28392" y="4517354"/>
            <a:ext cx="15584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okres Jihlava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Hospodářství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Průmysl</a:t>
            </a:r>
          </a:p>
          <a:p>
            <a:r>
              <a:rPr lang="cs-CZ" dirty="0"/>
              <a:t>dřevozpracující, </a:t>
            </a:r>
            <a:endParaRPr lang="cs-CZ" dirty="0" smtClean="0"/>
          </a:p>
          <a:p>
            <a:r>
              <a:rPr lang="cs-CZ" dirty="0" smtClean="0"/>
              <a:t>sklářský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strojnický</a:t>
            </a:r>
            <a:r>
              <a:rPr lang="cs-CZ" dirty="0"/>
              <a:t>, </a:t>
            </a:r>
            <a:endParaRPr lang="cs-CZ" dirty="0" smtClean="0"/>
          </a:p>
          <a:p>
            <a:pPr marL="137160" indent="0"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Další průmysl</a:t>
            </a:r>
            <a:endParaRPr lang="cs-CZ" dirty="0" smtClean="0"/>
          </a:p>
          <a:p>
            <a:r>
              <a:rPr lang="cs-CZ" dirty="0" smtClean="0"/>
              <a:t>kovodělný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textilní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nábytkářský, </a:t>
            </a:r>
          </a:p>
          <a:p>
            <a:r>
              <a:rPr lang="cs-CZ" dirty="0" smtClean="0"/>
              <a:t>potravinářský.</a:t>
            </a:r>
          </a:p>
          <a:p>
            <a:pPr marL="13716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>
                <a:solidFill>
                  <a:srgbClr val="FFFF00"/>
                </a:solidFill>
              </a:rPr>
              <a:t>Zemědělství </a:t>
            </a:r>
            <a:endParaRPr lang="cs-CZ" dirty="0"/>
          </a:p>
          <a:p>
            <a:r>
              <a:rPr lang="cs-CZ" dirty="0" smtClean="0"/>
              <a:t>mléko, </a:t>
            </a:r>
          </a:p>
          <a:p>
            <a:r>
              <a:rPr lang="cs-CZ" dirty="0" smtClean="0"/>
              <a:t>brambory, </a:t>
            </a:r>
          </a:p>
          <a:p>
            <a:r>
              <a:rPr lang="cs-CZ" dirty="0" smtClean="0"/>
              <a:t>řepka, </a:t>
            </a:r>
            <a:endParaRPr lang="cs-CZ" dirty="0"/>
          </a:p>
          <a:p>
            <a:r>
              <a:rPr lang="cs-CZ" dirty="0" smtClean="0"/>
              <a:t>rozsáhlé </a:t>
            </a:r>
            <a:r>
              <a:rPr lang="cs-CZ" dirty="0"/>
              <a:t>hospodářské lesy.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Doprava – dálnice D 1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25" y="2475843"/>
            <a:ext cx="6741319" cy="3897325"/>
          </a:xfrm>
        </p:spPr>
      </p:pic>
      <p:sp>
        <p:nvSpPr>
          <p:cNvPr id="10" name="Prstenec 9"/>
          <p:cNvSpPr>
            <a:spLocks noChangeAspect="1"/>
          </p:cNvSpPr>
          <p:nvPr/>
        </p:nvSpPr>
        <p:spPr>
          <a:xfrm>
            <a:off x="2169272" y="3815544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>
            <a:spLocks noChangeAspect="1"/>
          </p:cNvSpPr>
          <p:nvPr/>
        </p:nvSpPr>
        <p:spPr>
          <a:xfrm>
            <a:off x="3308148" y="4869160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5953404" y="4149080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>
            <a:spLocks noChangeAspect="1"/>
          </p:cNvSpPr>
          <p:nvPr/>
        </p:nvSpPr>
        <p:spPr>
          <a:xfrm>
            <a:off x="4367032" y="5187248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610320718"/>
              </p:ext>
            </p:extLst>
          </p:nvPr>
        </p:nvGraphicFramePr>
        <p:xfrm>
          <a:off x="5789984" y="198884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02063749"/>
              </p:ext>
            </p:extLst>
          </p:nvPr>
        </p:nvGraphicFramePr>
        <p:xfrm>
          <a:off x="611560" y="1370496"/>
          <a:ext cx="6096000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A96554-7FC7-48CE-942F-3D626982C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B8A96554-7FC7-48CE-942F-3D626982CA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B8A96554-7FC7-48CE-942F-3D626982C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B8A96554-7FC7-48CE-942F-3D626982C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6786A8-0EB3-4907-B11C-71AC3ECA1E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1E6786A8-0EB3-4907-B11C-71AC3ECA1E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1E6786A8-0EB3-4907-B11C-71AC3ECA1E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1E6786A8-0EB3-4907-B11C-71AC3ECA1E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E7F101-410F-4B3B-9516-3FE8C5093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E9E7F101-410F-4B3B-9516-3FE8C5093B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E9E7F101-410F-4B3B-9516-3FE8C5093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E9E7F101-410F-4B3B-9516-3FE8C5093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19C021-8EC3-4BB7-8A82-02309F274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5C19C021-8EC3-4BB7-8A82-02309F2744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5C19C021-8EC3-4BB7-8A82-02309F274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5C19C021-8EC3-4BB7-8A82-02309F274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930972-FB70-4E0D-8AD0-8A80D9CE40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08930972-FB70-4E0D-8AD0-8A80D9CE40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08930972-FB70-4E0D-8AD0-8A80D9CE40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08930972-FB70-4E0D-8AD0-8A80D9CE40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6628FE-83DB-4042-93CE-6355ED49A4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0E6628FE-83DB-4042-93CE-6355ED49A4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graphicEl>
                                              <a:dgm id="{0E6628FE-83DB-4042-93CE-6355ED49A4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">
                                            <p:graphicEl>
                                              <a:dgm id="{0E6628FE-83DB-4042-93CE-6355ED49A4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1DB8E1-10D6-4D64-8D4C-DAECBD4A6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A61DB8E1-10D6-4D64-8D4C-DAECBD4A64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graphicEl>
                                              <a:dgm id="{A61DB8E1-10D6-4D64-8D4C-DAECBD4A6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graphicEl>
                                              <a:dgm id="{A61DB8E1-10D6-4D64-8D4C-DAECBD4A6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000"/>
                            </p:stCondLst>
                            <p:childTnLst>
                              <p:par>
                                <p:cTn id="10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3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3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3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3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3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3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Graphic spid="4" grpId="0" uiExpand="1">
        <p:bldSub>
          <a:bldDgm bld="one"/>
        </p:bldSub>
      </p:bldGraphic>
      <p:bldGraphic spid="3" grpId="0" uiExpand="1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8504" y="3213376"/>
            <a:ext cx="4800000" cy="3600000"/>
          </a:xfrm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33743553"/>
              </p:ext>
            </p:extLst>
          </p:nvPr>
        </p:nvGraphicFramePr>
        <p:xfrm>
          <a:off x="251520" y="3140968"/>
          <a:ext cx="4488160" cy="3559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0" y="2060848"/>
            <a:ext cx="4427984" cy="964704"/>
          </a:xfrm>
          <a:ln>
            <a:noFill/>
          </a:ln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/>
              <a:t>Celé území </a:t>
            </a:r>
            <a:r>
              <a:rPr lang="cs-CZ" dirty="0" smtClean="0"/>
              <a:t>leží </a:t>
            </a:r>
            <a:r>
              <a:rPr lang="cs-CZ" dirty="0"/>
              <a:t>v oblasti </a:t>
            </a:r>
            <a:r>
              <a:rPr lang="cs-CZ" b="1" dirty="0">
                <a:solidFill>
                  <a:srgbClr val="FFFF00"/>
                </a:solidFill>
              </a:rPr>
              <a:t>Českomoravské </a:t>
            </a:r>
            <a:r>
              <a:rPr lang="cs-CZ" b="1" dirty="0" smtClean="0">
                <a:solidFill>
                  <a:srgbClr val="FFFF00"/>
                </a:solidFill>
              </a:rPr>
              <a:t>vrchoviny.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944566146"/>
              </p:ext>
            </p:extLst>
          </p:nvPr>
        </p:nvGraphicFramePr>
        <p:xfrm>
          <a:off x="4068504" y="1268760"/>
          <a:ext cx="5040000" cy="3559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262629" y="6453336"/>
            <a:ext cx="2909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Českomoravská vrchovina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4ECDE3-1F84-48F6-8E90-3E4B255678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1000"/>
                                        <p:tgtEl>
                                          <p:spTgt spid="3">
                                            <p:graphicEl>
                                              <a:dgm id="{1C4ECDE3-1F84-48F6-8E90-3E4B255678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24E89F7-4C44-4A06-8EB6-B793ECEBEB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1000"/>
                                        <p:tgtEl>
                                          <p:spTgt spid="3">
                                            <p:graphicEl>
                                              <a:dgm id="{A24E89F7-4C44-4A06-8EB6-B793ECEBEB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BAFA741-E3BC-44D4-BD9F-E241CA61D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1000"/>
                                        <p:tgtEl>
                                          <p:spTgt spid="3">
                                            <p:graphicEl>
                                              <a:dgm id="{5BAFA741-E3BC-44D4-BD9F-E241CA61DD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C72F3F3-C890-4FCC-910E-158AC54EC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1000"/>
                                        <p:tgtEl>
                                          <p:spTgt spid="3">
                                            <p:graphicEl>
                                              <a:dgm id="{DC72F3F3-C890-4FCC-910E-158AC54ECB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Sub>
          <a:bldDgm bld="one"/>
        </p:bldSub>
      </p:bldGraphic>
      <p:bldP spid="5" grpId="0" uiExpand="1" build="p"/>
      <p:bldGraphic spid="9" grpId="0">
        <p:bldSub>
          <a:bldDgm bld="one"/>
        </p:bldSub>
      </p:bldGraphic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70000" lnSpcReduction="20000"/>
          </a:bodyPr>
          <a:lstStyle/>
          <a:p>
            <a:pPr marL="137160" indent="0">
              <a:buNone/>
            </a:pPr>
            <a:r>
              <a:rPr lang="cs-CZ" b="1" dirty="0"/>
              <a:t>Rozvodí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dirty="0"/>
              <a:t>moří </a:t>
            </a:r>
            <a:r>
              <a:rPr lang="cs-CZ" dirty="0" smtClean="0"/>
              <a:t>dělí </a:t>
            </a:r>
            <a:r>
              <a:rPr lang="cs-CZ" dirty="0"/>
              <a:t>kraj na </a:t>
            </a:r>
            <a:r>
              <a:rPr lang="cs-CZ" b="1" dirty="0" smtClean="0">
                <a:solidFill>
                  <a:srgbClr val="FFFF00"/>
                </a:solidFill>
              </a:rPr>
              <a:t>Úmoří</a:t>
            </a:r>
            <a:r>
              <a:rPr lang="cs-CZ" dirty="0" smtClean="0"/>
              <a:t>: </a:t>
            </a:r>
          </a:p>
          <a:p>
            <a:r>
              <a:rPr lang="cs-CZ" dirty="0" smtClean="0"/>
              <a:t>Severního moře,</a:t>
            </a:r>
          </a:p>
          <a:p>
            <a:r>
              <a:rPr lang="cs-CZ" dirty="0" smtClean="0"/>
              <a:t>Černého moře. 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Povodí Labe </a:t>
            </a:r>
          </a:p>
          <a:p>
            <a:r>
              <a:rPr lang="cs-CZ" dirty="0" smtClean="0"/>
              <a:t>Labe krajem neprotéká, </a:t>
            </a:r>
          </a:p>
          <a:p>
            <a:r>
              <a:rPr lang="cs-CZ" dirty="0" smtClean="0"/>
              <a:t>Sázava</a:t>
            </a:r>
            <a:r>
              <a:rPr lang="cs-CZ" dirty="0"/>
              <a:t>. 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Povodí Dunaje </a:t>
            </a:r>
          </a:p>
          <a:p>
            <a:r>
              <a:rPr lang="cs-CZ" dirty="0" smtClean="0"/>
              <a:t>Dunaj krajem neprotéká,</a:t>
            </a:r>
          </a:p>
          <a:p>
            <a:r>
              <a:rPr lang="cs-CZ" dirty="0" smtClean="0"/>
              <a:t>Svratka, </a:t>
            </a:r>
          </a:p>
          <a:p>
            <a:r>
              <a:rPr lang="cs-CZ" dirty="0" smtClean="0"/>
              <a:t>Jihlava.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144000" indent="0"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Povodí</a:t>
            </a:r>
            <a:r>
              <a:rPr lang="cs-CZ" sz="2000" dirty="0" smtClean="0"/>
              <a:t> - oblast, ze které voda odtéká do jedné konkrétní řeky či jezera.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Rozvodí</a:t>
            </a:r>
            <a:r>
              <a:rPr lang="cs-CZ" sz="2000" dirty="0" smtClean="0"/>
              <a:t> - hranice mezi dvěma povodími 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Úmoří</a:t>
            </a:r>
            <a:r>
              <a:rPr lang="cs-CZ" sz="2000" dirty="0" smtClean="0"/>
              <a:t>  - všechna povodí konkrétního moře či oceánu.</a:t>
            </a:r>
            <a:endParaRPr lang="cs-CZ" sz="2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0682439"/>
              </p:ext>
            </p:extLst>
          </p:nvPr>
        </p:nvGraphicFramePr>
        <p:xfrm>
          <a:off x="3300536" y="152524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000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1000"/>
                            </p:stCondLst>
                            <p:childTnLst>
                              <p:par>
                                <p:cTn id="16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2000"/>
                            </p:stCondLst>
                            <p:childTnLst>
                              <p:par>
                                <p:cTn id="17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2000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2000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CA6601-748D-4478-BFC1-64C8187AFF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2000"/>
                                        <p:tgtEl>
                                          <p:spTgt spid="4">
                                            <p:graphicEl>
                                              <a:dgm id="{12CA6601-748D-4478-BFC1-64C8187AFF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4">
                                            <p:graphicEl>
                                              <a:dgm id="{12CA6601-748D-4478-BFC1-64C8187AFF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4">
                                            <p:graphicEl>
                                              <a:dgm id="{12CA6601-748D-4478-BFC1-64C8187AFF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4120C1-02A7-45B0-9D0E-7D9E4DDE0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4">
                                            <p:graphicEl>
                                              <a:dgm id="{394120C1-02A7-45B0-9D0E-7D9E4DDE09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4">
                                            <p:graphicEl>
                                              <a:dgm id="{394120C1-02A7-45B0-9D0E-7D9E4DDE0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4">
                                            <p:graphicEl>
                                              <a:dgm id="{394120C1-02A7-45B0-9D0E-7D9E4DDE0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AFD9D2-8D6B-4492-B195-FFA5C6E5D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2000"/>
                                        <p:tgtEl>
                                          <p:spTgt spid="4">
                                            <p:graphicEl>
                                              <a:dgm id="{07AFD9D2-8D6B-4492-B195-FFA5C6E5D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4">
                                            <p:graphicEl>
                                              <a:dgm id="{07AFD9D2-8D6B-4492-B195-FFA5C6E5D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4">
                                            <p:graphicEl>
                                              <a:dgm id="{07AFD9D2-8D6B-4492-B195-FFA5C6E5D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CB41F3-2AA3-478F-98E5-69E52CA404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2000"/>
                                        <p:tgtEl>
                                          <p:spTgt spid="4">
                                            <p:graphicEl>
                                              <a:dgm id="{6CCB41F3-2AA3-478F-98E5-69E52CA404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2000" fill="hold"/>
                                        <p:tgtEl>
                                          <p:spTgt spid="4">
                                            <p:graphicEl>
                                              <a:dgm id="{6CCB41F3-2AA3-478F-98E5-69E52CA404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2000" fill="hold"/>
                                        <p:tgtEl>
                                          <p:spTgt spid="4">
                                            <p:graphicEl>
                                              <a:dgm id="{6CCB41F3-2AA3-478F-98E5-69E52CA404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2000"/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2000" fill="hold"/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2000"/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2000"/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2000"/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3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6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9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Graphic spid="4" grpId="0" uiExpand="1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Labe</a:t>
            </a:r>
            <a:endParaRPr lang="cs-CZ" dirty="0"/>
          </a:p>
        </p:txBody>
      </p:sp>
      <p:pic>
        <p:nvPicPr>
          <p:cNvPr id="4" name="Zástupný symbol pro obsah 3" descr="Labe_udoli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151856"/>
            <a:ext cx="5080000" cy="33782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Jedna z největších řek a vodních cest Evropy. </a:t>
            </a:r>
          </a:p>
          <a:p>
            <a:r>
              <a:rPr lang="cs-CZ" dirty="0" smtClean="0"/>
              <a:t>Pramení v Krkonoších na severu Čech, </a:t>
            </a:r>
          </a:p>
          <a:p>
            <a:r>
              <a:rPr lang="cs-CZ" dirty="0" smtClean="0"/>
              <a:t>protéká Německem a ústí do Severního moře. </a:t>
            </a:r>
          </a:p>
          <a:p>
            <a:r>
              <a:rPr lang="cs-CZ" dirty="0" smtClean="0"/>
              <a:t>Je 1154 km dlouhá, v Čechách 358,3 km.</a:t>
            </a:r>
          </a:p>
          <a:p>
            <a:r>
              <a:rPr lang="cs-CZ" dirty="0" smtClean="0"/>
              <a:t>Jméno dali řece Keltové, kteří její povodí obývali ve starověku.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7" y="4150757"/>
            <a:ext cx="3646170" cy="273462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Sázava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341080"/>
            <a:ext cx="3750265" cy="2808000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6144" y="3832820"/>
            <a:ext cx="3302000" cy="2476500"/>
          </a:xfrm>
        </p:spPr>
      </p:pic>
      <p:sp>
        <p:nvSpPr>
          <p:cNvPr id="8" name="TextovéPole 7"/>
          <p:cNvSpPr txBox="1"/>
          <p:nvPr/>
        </p:nvSpPr>
        <p:spPr>
          <a:xfrm>
            <a:off x="-36512" y="6516052"/>
            <a:ext cx="4338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Sázava </a:t>
            </a:r>
            <a:r>
              <a:rPr lang="cs-CZ" dirty="0"/>
              <a:t>z Klimentovy </a:t>
            </a:r>
            <a:r>
              <a:rPr lang="cs-CZ" dirty="0" smtClean="0"/>
              <a:t>vyhlídky u </a:t>
            </a:r>
            <a:r>
              <a:rPr lang="cs-CZ" dirty="0"/>
              <a:t>Pikovic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-36512" y="3502749"/>
            <a:ext cx="49071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Zřícenina </a:t>
            </a:r>
            <a:r>
              <a:rPr lang="cs-CZ" dirty="0"/>
              <a:t>hradu Zbořený Kostelec, nad řekou </a:t>
            </a:r>
            <a:endParaRPr lang="cs-CZ" dirty="0" smtClean="0"/>
          </a:p>
          <a:p>
            <a:r>
              <a:rPr lang="cs-CZ" dirty="0" smtClean="0"/>
              <a:t>Sázavou, okres </a:t>
            </a:r>
            <a:r>
              <a:rPr lang="cs-CZ" dirty="0"/>
              <a:t>Benešov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4" y="5867980"/>
            <a:ext cx="2161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Ledeč nad Sázavou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Pramení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b="1" dirty="0">
                <a:solidFill>
                  <a:srgbClr val="FFFF00"/>
                </a:solidFill>
              </a:rPr>
              <a:t>jako </a:t>
            </a:r>
            <a:r>
              <a:rPr lang="cs-CZ" b="1" dirty="0" err="1">
                <a:solidFill>
                  <a:srgbClr val="FFFF00"/>
                </a:solidFill>
              </a:rPr>
              <a:t>Stružný</a:t>
            </a:r>
            <a:r>
              <a:rPr lang="cs-CZ" b="1" dirty="0">
                <a:solidFill>
                  <a:srgbClr val="FFFF00"/>
                </a:solidFill>
              </a:rPr>
              <a:t> potok</a:t>
            </a:r>
            <a:r>
              <a:rPr lang="cs-CZ" dirty="0"/>
              <a:t> </a:t>
            </a:r>
            <a:r>
              <a:rPr lang="cs-CZ" dirty="0" smtClean="0"/>
              <a:t>cca 1 </a:t>
            </a:r>
            <a:r>
              <a:rPr lang="cs-CZ" dirty="0"/>
              <a:t>km severozápadně od Šindelného vrchu v nadmořské výšce 757 m. 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polu </a:t>
            </a:r>
            <a:r>
              <a:rPr lang="cs-CZ" dirty="0"/>
              <a:t>s dalšími menšími potoky </a:t>
            </a:r>
            <a:r>
              <a:rPr lang="cs-CZ" b="1" dirty="0">
                <a:solidFill>
                  <a:srgbClr val="FFFF00"/>
                </a:solidFill>
              </a:rPr>
              <a:t>napájí </a:t>
            </a:r>
            <a:r>
              <a:rPr lang="cs-CZ" dirty="0"/>
              <a:t>rybník </a:t>
            </a:r>
            <a:r>
              <a:rPr lang="cs-CZ" b="1" dirty="0">
                <a:solidFill>
                  <a:srgbClr val="FFFF00"/>
                </a:solidFill>
              </a:rPr>
              <a:t>Velké Dářko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Od </a:t>
            </a:r>
            <a:r>
              <a:rPr lang="cs-CZ" dirty="0"/>
              <a:t>výtoku z Velkého Dářka je již říčka nazývána Sázavou. </a:t>
            </a:r>
            <a:endParaRPr lang="cs-CZ" dirty="0" smtClean="0"/>
          </a:p>
          <a:p>
            <a:r>
              <a:rPr lang="pl-PL" b="1" dirty="0">
                <a:solidFill>
                  <a:srgbClr val="FFFF00"/>
                </a:solidFill>
              </a:rPr>
              <a:t>Celková délka je 225 km</a:t>
            </a:r>
            <a:r>
              <a:rPr lang="pl-PL" dirty="0"/>
              <a:t>, z toho je 208,3 km sjízdných na sportovní lodi.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3" grpId="0"/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Svratka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933376"/>
            <a:ext cx="3840000" cy="2880000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Pramení</a:t>
            </a:r>
            <a:r>
              <a:rPr lang="cs-CZ" dirty="0"/>
              <a:t> na úbočí Křivého javora a Žákovy hory </a:t>
            </a:r>
            <a:r>
              <a:rPr lang="cs-CZ" b="1" dirty="0">
                <a:solidFill>
                  <a:srgbClr val="FFFF00"/>
                </a:solidFill>
              </a:rPr>
              <a:t>ve Žďárských vrších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druhý </a:t>
            </a:r>
            <a:r>
              <a:rPr lang="cs-CZ" dirty="0"/>
              <a:t>významný pramen vzniká u hájovny Blatky (někdy značen jako </a:t>
            </a:r>
            <a:r>
              <a:rPr lang="cs-CZ" dirty="0" err="1"/>
              <a:t>Břimovka</a:t>
            </a:r>
            <a:r>
              <a:rPr lang="cs-CZ" dirty="0"/>
              <a:t>). </a:t>
            </a: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Soutok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/>
              <a:t>Svratky se Svitavou se nachází </a:t>
            </a:r>
            <a:r>
              <a:rPr lang="cs-CZ" b="1" dirty="0">
                <a:solidFill>
                  <a:srgbClr val="FFFF00"/>
                </a:solidFill>
              </a:rPr>
              <a:t>na území</a:t>
            </a:r>
            <a:r>
              <a:rPr lang="cs-CZ" dirty="0"/>
              <a:t> města </a:t>
            </a:r>
            <a:r>
              <a:rPr lang="cs-CZ" b="1" dirty="0">
                <a:solidFill>
                  <a:srgbClr val="FFFF00"/>
                </a:solidFill>
              </a:rPr>
              <a:t>Brna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/>
              <a:t>Dyje se vlévá ve střední věstonické novomlýnské nádrži jako její levý přítok</a:t>
            </a:r>
            <a:r>
              <a:rPr lang="cs-CZ" dirty="0" smtClean="0"/>
              <a:t>.</a:t>
            </a:r>
          </a:p>
          <a:p>
            <a:r>
              <a:rPr lang="cs-CZ" dirty="0"/>
              <a:t>Je dlouhá 173,9 km.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4" y="1596876"/>
            <a:ext cx="4282522" cy="2880000"/>
          </a:xfrm>
        </p:spPr>
      </p:pic>
      <p:sp>
        <p:nvSpPr>
          <p:cNvPr id="3" name="TextovéPole 2"/>
          <p:cNvSpPr txBox="1"/>
          <p:nvPr/>
        </p:nvSpPr>
        <p:spPr>
          <a:xfrm>
            <a:off x="35496" y="4077072"/>
            <a:ext cx="3756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Soutok Svratky (vlevo) se Svitavou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8318" y="6444044"/>
            <a:ext cx="3523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Svratka u hotelu Voroněž v Brně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P spid="3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cs-CZ" dirty="0" smtClean="0"/>
              <a:t>Jihlava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932040" y="1268760"/>
            <a:ext cx="4176464" cy="5570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Pramení v obci </a:t>
            </a:r>
            <a:r>
              <a:rPr lang="cs-CZ" b="1" dirty="0" smtClean="0">
                <a:solidFill>
                  <a:srgbClr val="FFFF00"/>
                </a:solidFill>
              </a:rPr>
              <a:t>Jihlávka</a:t>
            </a:r>
            <a:r>
              <a:rPr lang="cs-CZ" dirty="0" smtClean="0"/>
              <a:t>, 680 m.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Ústí </a:t>
            </a:r>
            <a:r>
              <a:rPr lang="cs-CZ" b="1" dirty="0">
                <a:solidFill>
                  <a:srgbClr val="FFFF00"/>
                </a:solidFill>
              </a:rPr>
              <a:t>do</a:t>
            </a:r>
            <a:r>
              <a:rPr lang="cs-CZ" dirty="0"/>
              <a:t> řeky </a:t>
            </a:r>
            <a:r>
              <a:rPr lang="cs-CZ" b="1" dirty="0" smtClean="0">
                <a:solidFill>
                  <a:srgbClr val="FFFF00"/>
                </a:solidFill>
              </a:rPr>
              <a:t>Svratky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těsně </a:t>
            </a:r>
            <a:r>
              <a:rPr lang="cs-CZ" dirty="0"/>
              <a:t>před Novomlýnskými nádržemi. </a:t>
            </a:r>
            <a:endParaRPr lang="cs-CZ" dirty="0" smtClean="0"/>
          </a:p>
          <a:p>
            <a:r>
              <a:rPr lang="cs-CZ" dirty="0" smtClean="0"/>
              <a:t>Vlévá </a:t>
            </a:r>
            <a:r>
              <a:rPr lang="cs-CZ" dirty="0"/>
              <a:t>se zleva do střední věstonické novomlýnské </a:t>
            </a:r>
            <a:r>
              <a:rPr lang="cs-CZ" dirty="0" smtClean="0"/>
              <a:t>nádrže.</a:t>
            </a:r>
          </a:p>
          <a:p>
            <a:r>
              <a:rPr lang="cs-CZ" dirty="0" smtClean="0"/>
              <a:t>Délka </a:t>
            </a:r>
            <a:r>
              <a:rPr lang="cs-CZ" dirty="0"/>
              <a:t>toku činí 184,5 km.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jejím toku se nachází vodní </a:t>
            </a:r>
            <a:r>
              <a:rPr lang="cs-CZ" dirty="0" smtClean="0"/>
              <a:t>nádrže </a:t>
            </a:r>
            <a:r>
              <a:rPr lang="cs-CZ" b="1" dirty="0" smtClean="0">
                <a:solidFill>
                  <a:srgbClr val="FFFF00"/>
                </a:solidFill>
              </a:rPr>
              <a:t>Dalešice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FFFF00"/>
                </a:solidFill>
              </a:rPr>
              <a:t>Mohelno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2" y="3959560"/>
            <a:ext cx="3840000" cy="288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-36512" y="6021328"/>
            <a:ext cx="2254143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Vodní dílo Mohelno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040" y="1269080"/>
            <a:ext cx="3840000" cy="2880000"/>
          </a:xfrm>
        </p:spPr>
      </p:pic>
      <p:sp>
        <p:nvSpPr>
          <p:cNvPr id="6" name="TextovéPole 5"/>
          <p:cNvSpPr txBox="1"/>
          <p:nvPr/>
        </p:nvSpPr>
        <p:spPr>
          <a:xfrm>
            <a:off x="2195736" y="3717032"/>
            <a:ext cx="1843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Jihlava v Třebíči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P spid="7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Chráněné krajinné oblasti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9688595"/>
              </p:ext>
            </p:extLst>
          </p:nvPr>
        </p:nvGraphicFramePr>
        <p:xfrm>
          <a:off x="-252536" y="1672803"/>
          <a:ext cx="9036496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664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D76806-EF9E-4F3D-8EED-686BEA6C1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graphicEl>
                                              <a:dgm id="{A9D76806-EF9E-4F3D-8EED-686BEA6C1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graphicEl>
                                              <a:dgm id="{A9D76806-EF9E-4F3D-8EED-686BEA6C1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graphicEl>
                                              <a:dgm id="{A9D76806-EF9E-4F3D-8EED-686BEA6C1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A9D76806-EF9E-4F3D-8EED-686BEA6C1B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7E0540-A5DF-4319-BCB0-433AC52A7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graphicEl>
                                              <a:dgm id="{5A7E0540-A5DF-4319-BCB0-433AC52A7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5A7E0540-A5DF-4319-BCB0-433AC52A7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5A7E0540-A5DF-4319-BCB0-433AC52A7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5A7E0540-A5DF-4319-BCB0-433AC52A70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BDC57A-109C-44CA-A36D-C74A699188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graphicEl>
                                              <a:dgm id="{7CBDC57A-109C-44CA-A36D-C74A699188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graphicEl>
                                              <a:dgm id="{7CBDC57A-109C-44CA-A36D-C74A699188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7CBDC57A-109C-44CA-A36D-C74A699188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graphicEl>
                                              <a:dgm id="{7CBDC57A-109C-44CA-A36D-C74A699188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 uiExpand="1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Žďárské vrchy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Zástupný symbol pro obsah 4" descr="Centrální oblast Žďárských vrchů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244" y="1317776"/>
            <a:ext cx="4038600" cy="302895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Žďárské vrchy jsou vrchovina na rozhraní Čech a Moravy</a:t>
            </a:r>
          </a:p>
          <a:p>
            <a:r>
              <a:rPr lang="cs-CZ" dirty="0" smtClean="0"/>
              <a:t>Přibližně 60 % území je zalesněno.</a:t>
            </a:r>
          </a:p>
          <a:p>
            <a:r>
              <a:rPr lang="cs-CZ" dirty="0" smtClean="0"/>
              <a:t>Nejvyšší vrchol </a:t>
            </a:r>
            <a:r>
              <a:rPr lang="cs-CZ" b="1" dirty="0" smtClean="0">
                <a:solidFill>
                  <a:srgbClr val="FFFF00"/>
                </a:solidFill>
              </a:rPr>
              <a:t>Devět skal</a:t>
            </a:r>
            <a:r>
              <a:rPr lang="cs-CZ" dirty="0" smtClean="0"/>
              <a:t> (836 m) je skupina devíti skal, tvořících malé skalní město. </a:t>
            </a:r>
          </a:p>
          <a:p>
            <a:r>
              <a:rPr lang="cs-CZ" dirty="0" smtClean="0"/>
              <a:t>Vrchol byl upraven jako vyhlídka, ale okolní stromy už ho přerostly.</a:t>
            </a:r>
            <a:endParaRPr lang="cs-CZ" dirty="0"/>
          </a:p>
        </p:txBody>
      </p:sp>
      <p:pic>
        <p:nvPicPr>
          <p:cNvPr id="7" name="Obrázek 6" descr="Rosička - Žďárské vrchy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4374976"/>
            <a:ext cx="3251200" cy="24384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79512" y="3995772"/>
            <a:ext cx="3703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Centrální oblast Žďárských vrchů.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12436" y="6516052"/>
            <a:ext cx="3419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dirty="0" smtClean="0"/>
              <a:t>Rosička – obec, okres Žďár n. 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Železné hory</a:t>
            </a:r>
            <a:endParaRPr lang="cs-CZ" dirty="0"/>
          </a:p>
        </p:txBody>
      </p:sp>
      <p:pic>
        <p:nvPicPr>
          <p:cNvPr id="5" name="Zástupný symbol pro obsah 4" descr="Železné hory - zřícenina hradu Lichnic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628800"/>
            <a:ext cx="3175000" cy="238760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504" y="1556792"/>
            <a:ext cx="39600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jsou součástí Českomoravské vrchoviny, </a:t>
            </a:r>
          </a:p>
          <a:p>
            <a:r>
              <a:rPr lang="cs-CZ" dirty="0" smtClean="0"/>
              <a:t>mají střední nadmořskou výšku cca 450 m,</a:t>
            </a:r>
          </a:p>
          <a:p>
            <a:r>
              <a:rPr lang="cs-CZ" dirty="0" smtClean="0"/>
              <a:t>nejvyšším vrcholem je </a:t>
            </a:r>
            <a:r>
              <a:rPr lang="cs-CZ" b="1" dirty="0" smtClean="0">
                <a:solidFill>
                  <a:srgbClr val="FFFF00"/>
                </a:solidFill>
              </a:rPr>
              <a:t>Vestec</a:t>
            </a:r>
            <a:r>
              <a:rPr lang="cs-CZ" dirty="0" smtClean="0"/>
              <a:t> (668 m).</a:t>
            </a:r>
            <a:endParaRPr lang="cs-CZ" dirty="0"/>
          </a:p>
        </p:txBody>
      </p:sp>
      <p:pic>
        <p:nvPicPr>
          <p:cNvPr id="6" name="Obrázek 5" descr="Přehrada Seč v Železných horác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4365104"/>
            <a:ext cx="4320000" cy="21600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57064" y="6479840"/>
            <a:ext cx="39340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Vodní nádrž Seč v Železných horách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3995772"/>
            <a:ext cx="5109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Zřícenina hradu Lichnice v CHKO Železné hory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památky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Historické </a:t>
            </a:r>
            <a:r>
              <a:rPr lang="cs-CZ" dirty="0"/>
              <a:t>centrum města </a:t>
            </a:r>
            <a:r>
              <a:rPr lang="cs-CZ" b="1" dirty="0">
                <a:solidFill>
                  <a:srgbClr val="FFFF00"/>
                </a:solidFill>
              </a:rPr>
              <a:t>Telč</a:t>
            </a:r>
            <a:r>
              <a:rPr lang="cs-CZ" dirty="0"/>
              <a:t>, </a:t>
            </a:r>
          </a:p>
          <a:p>
            <a:r>
              <a:rPr lang="cs-CZ" dirty="0" smtClean="0"/>
              <a:t>poutní </a:t>
            </a:r>
            <a:r>
              <a:rPr lang="cs-CZ" dirty="0"/>
              <a:t>Kostel svatého Jana Nepomuckého na Zelené </a:t>
            </a:r>
            <a:r>
              <a:rPr lang="cs-CZ" dirty="0" smtClean="0"/>
              <a:t>Hoře ve </a:t>
            </a:r>
            <a:r>
              <a:rPr lang="cs-CZ" b="1" dirty="0" smtClean="0">
                <a:solidFill>
                  <a:srgbClr val="FFFF00"/>
                </a:solidFill>
              </a:rPr>
              <a:t>Žďáru </a:t>
            </a:r>
            <a:r>
              <a:rPr lang="cs-CZ" b="1" dirty="0">
                <a:solidFill>
                  <a:srgbClr val="FFFF00"/>
                </a:solidFill>
              </a:rPr>
              <a:t>nad </a:t>
            </a:r>
            <a:r>
              <a:rPr lang="cs-CZ" b="1" dirty="0" smtClean="0">
                <a:solidFill>
                  <a:srgbClr val="FFFF00"/>
                </a:solidFill>
              </a:rPr>
              <a:t>Sázavou,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dirty="0"/>
              <a:t>židovská čtvrť, židovský hřbitov a Bazilika svatého Prokopa v </a:t>
            </a:r>
            <a:r>
              <a:rPr lang="cs-CZ" b="1" dirty="0">
                <a:solidFill>
                  <a:srgbClr val="FFFF00"/>
                </a:solidFill>
              </a:rPr>
              <a:t>Třebíči</a:t>
            </a:r>
            <a:r>
              <a:rPr lang="cs-CZ" dirty="0"/>
              <a:t>. 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sz="2100" b="1" dirty="0" smtClean="0"/>
              <a:t>UNESCO</a:t>
            </a:r>
            <a:endParaRPr lang="cs-CZ" sz="2100" b="1" dirty="0"/>
          </a:p>
          <a:p>
            <a:r>
              <a:rPr lang="cs-CZ" sz="2100" dirty="0"/>
              <a:t>Organizace OSN pro výchovu, vědu a </a:t>
            </a:r>
            <a:r>
              <a:rPr lang="cs-CZ" sz="2100" dirty="0" smtClean="0"/>
              <a:t>kulturu,</a:t>
            </a:r>
            <a:endParaRPr lang="cs-CZ" sz="2100" dirty="0"/>
          </a:p>
          <a:p>
            <a:r>
              <a:rPr lang="cs-CZ" sz="2100" dirty="0" smtClean="0"/>
              <a:t>sídlí </a:t>
            </a:r>
            <a:r>
              <a:rPr lang="cs-CZ" sz="2100" dirty="0"/>
              <a:t>v Paříži, </a:t>
            </a:r>
            <a:endParaRPr lang="cs-CZ" sz="2100" dirty="0" smtClean="0"/>
          </a:p>
          <a:p>
            <a:r>
              <a:rPr lang="cs-CZ" sz="2100" dirty="0" smtClean="0"/>
              <a:t>má </a:t>
            </a:r>
            <a:r>
              <a:rPr lang="cs-CZ" sz="2100" dirty="0"/>
              <a:t>195 členských </a:t>
            </a:r>
            <a:r>
              <a:rPr lang="cs-CZ" sz="2100" dirty="0" smtClean="0"/>
              <a:t>zemí.</a:t>
            </a:r>
            <a:endParaRPr lang="cs-CZ" sz="2100" dirty="0"/>
          </a:p>
          <a:p>
            <a:r>
              <a:rPr lang="cs-CZ" sz="2100" dirty="0"/>
              <a:t>Podnětem ke vzniku organizace byly hrůzy právě skončené druhé světové války. </a:t>
            </a:r>
          </a:p>
          <a:p>
            <a:r>
              <a:rPr lang="cs-CZ" sz="2100" dirty="0"/>
              <a:t>Hlavním úkolem je usilovat o udržení mezinárodního míru rozvíjením spolupráce v oblasti výchovy, vědy a kultury a prosazováním úcty k lidským právům a právnímu řádu.</a:t>
            </a:r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437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cs-CZ" dirty="0" smtClean="0"/>
              <a:t>Telč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9590" y="981088"/>
            <a:ext cx="4872166" cy="3240000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156" y="3357904"/>
            <a:ext cx="8229600" cy="3481976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11" y="1125104"/>
            <a:ext cx="4863021" cy="32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46" y="116632"/>
            <a:ext cx="2760901" cy="1836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-11207" y="1600508"/>
            <a:ext cx="27109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Zámecký park se skleníkem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496" y="3995772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6516052"/>
            <a:ext cx="1045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Náměstí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69607" y="3068960"/>
            <a:ext cx="2440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Letecký snímek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76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Žďár nad Sázavou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4723" y="2144607"/>
            <a:ext cx="6278033" cy="47085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756" y="1136712"/>
            <a:ext cx="2700000" cy="405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2" y="1445628"/>
            <a:ext cx="3600000" cy="540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635896" y="6372036"/>
            <a:ext cx="5517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Areál kostela sv. Jana Nepomuckého </a:t>
            </a:r>
            <a:r>
              <a:rPr lang="cs-CZ" dirty="0"/>
              <a:t>na Zelené hoře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372200" y="4859868"/>
            <a:ext cx="1423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oltář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36512" y="6402814"/>
            <a:ext cx="35445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Poutní kostel Sv. Jana Nepomuckého</a:t>
            </a:r>
          </a:p>
        </p:txBody>
      </p:sp>
    </p:spTree>
    <p:extLst>
      <p:ext uri="{BB962C8B-B14F-4D97-AF65-F5344CB8AC3E}">
        <p14:creationId xmlns:p14="http://schemas.microsoft.com/office/powerpoint/2010/main" val="1515136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1268760"/>
            <a:ext cx="4314607" cy="288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-13368" y="1268760"/>
            <a:ext cx="3937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Židovská čtvrť – Havlíčkovo nábřeží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68760"/>
            <a:ext cx="3840000" cy="2880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dirty="0" smtClean="0"/>
              <a:t>Třebíč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3779748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Radnice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268760"/>
            <a:ext cx="3840000" cy="2880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483768" y="3779748"/>
            <a:ext cx="3143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Židovský hřbitov – stará část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268760"/>
            <a:ext cx="3840000" cy="288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276" y="3978880"/>
            <a:ext cx="4322702" cy="288000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-10008" y="3984308"/>
            <a:ext cx="3557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Celkový pohled na areál Baziliky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3779748"/>
            <a:ext cx="3155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Židovský hřbitov – nová část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156" y="1258940"/>
            <a:ext cx="3657600" cy="28800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453309" y="3779748"/>
            <a:ext cx="2032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Bývalá nemocnice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158" y="3959880"/>
            <a:ext cx="3606010" cy="288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6210" y="1269080"/>
            <a:ext cx="2158798" cy="288000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2510272" y="3975016"/>
            <a:ext cx="3100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Interiér Baziliky sv. Prokopa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3789040"/>
            <a:ext cx="20906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Obřadní síň hřbitova</a:t>
            </a:r>
            <a:endParaRPr lang="cs-CZ" sz="16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332" y="3933376"/>
            <a:ext cx="3840000" cy="288000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5292080" y="3975016"/>
            <a:ext cx="2630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Výzdoba Opatské kaple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94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"/>
                            </p:stCondLst>
                            <p:childTnLst>
                              <p:par>
                                <p:cTn id="10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9" grpId="0"/>
      <p:bldP spid="10" grpId="0"/>
      <p:bldP spid="19" grpId="0"/>
      <p:bldP spid="11" grpId="0"/>
      <p:bldP spid="13" grpId="0"/>
      <p:bldP spid="21" grpId="0"/>
      <p:bldP spid="18" grpId="0"/>
      <p:bldP spid="2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fontScale="77500" lnSpcReduction="20000"/>
          </a:bodyPr>
          <a:lstStyle/>
          <a:p>
            <a:r>
              <a:rPr lang="cs-CZ" sz="1400" b="1" dirty="0"/>
              <a:t>Znak kraje Vysočina</a:t>
            </a:r>
            <a:endParaRPr lang="cs-CZ" sz="1400" dirty="0"/>
          </a:p>
          <a:p>
            <a:r>
              <a:rPr lang="cs-CZ" sz="1400" dirty="0"/>
              <a:t>Znak kraje Vysočina.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2013-03-22]. Dostupné z: </a:t>
            </a:r>
            <a:r>
              <a:rPr lang="cs-CZ" sz="1400" u="sng" dirty="0">
                <a:hlinkClick r:id="rId2"/>
              </a:rPr>
              <a:t>http://upload.wikimedia.org/wikipedia/commons/thumb/7/7f/CZE_Kraj_Wysoczyzna_COA.svg/529px-CZE_Kraj_Wysoczyzna_COA.svg.png</a:t>
            </a:r>
            <a:r>
              <a:rPr lang="cs-CZ" sz="1400" dirty="0"/>
              <a:t> </a:t>
            </a:r>
          </a:p>
          <a:p>
            <a:endParaRPr lang="cs-CZ" sz="1400" b="1" dirty="0" smtClean="0"/>
          </a:p>
          <a:p>
            <a:r>
              <a:rPr lang="cs-CZ" sz="1200" b="1" dirty="0"/>
              <a:t>Kraje ČR – mapa se znaky krajů</a:t>
            </a:r>
            <a:endParaRPr lang="cs-CZ" sz="1200" dirty="0"/>
          </a:p>
          <a:p>
            <a:r>
              <a:rPr lang="cs-CZ" sz="1200" dirty="0" err="1"/>
              <a:t>CoA</a:t>
            </a:r>
            <a:r>
              <a:rPr lang="cs-CZ" sz="1200" dirty="0"/>
              <a:t> CZ regions.png: Kraje ČR.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2007.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2013-03-29]. Dostupné z: </a:t>
            </a:r>
            <a:r>
              <a:rPr lang="cs-CZ" sz="1200" u="sng" dirty="0">
                <a:hlinkClick r:id="rId3"/>
              </a:rPr>
              <a:t>http://cs.wikipedia.org/wiki/Soubor:CoA_CZ_regions.png</a:t>
            </a:r>
            <a:endParaRPr lang="cs-CZ" sz="1200" dirty="0"/>
          </a:p>
          <a:p>
            <a:r>
              <a:rPr lang="cs-CZ" sz="1400" b="1" dirty="0" smtClean="0"/>
              <a:t> </a:t>
            </a:r>
            <a:endParaRPr lang="cs-CZ" sz="1400" dirty="0" smtClean="0"/>
          </a:p>
          <a:p>
            <a:r>
              <a:rPr lang="cs-CZ" sz="1400" b="1" dirty="0" smtClean="0"/>
              <a:t>Mapa </a:t>
            </a:r>
            <a:r>
              <a:rPr lang="cs-CZ" sz="1400" b="1" dirty="0"/>
              <a:t>kraje Vysočina</a:t>
            </a:r>
            <a:endParaRPr lang="cs-CZ" sz="1400" dirty="0"/>
          </a:p>
          <a:p>
            <a:r>
              <a:rPr lang="cs-CZ" sz="1400" dirty="0"/>
              <a:t>Mapa kraje Vysočina. In: </a:t>
            </a:r>
            <a:r>
              <a:rPr lang="cs-CZ" sz="1400" i="1" dirty="0"/>
              <a:t>Topograf.cz</a:t>
            </a:r>
            <a:r>
              <a:rPr lang="cs-CZ" sz="1400" dirty="0"/>
              <a:t> [online]. 2006. vyd. 2006 [cit. 2013-03-22]. Dostupné z: </a:t>
            </a:r>
            <a:r>
              <a:rPr lang="cs-CZ" sz="1400" u="sng" dirty="0">
                <a:hlinkClick r:id="rId4"/>
              </a:rPr>
              <a:t>http://spravnimapa.topograf.cz/84345/kraj-vysocina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200" b="1" dirty="0"/>
              <a:t>Mapa okresů </a:t>
            </a:r>
            <a:r>
              <a:rPr lang="cs-CZ" sz="1200" b="1" dirty="0" smtClean="0"/>
              <a:t>kraje </a:t>
            </a:r>
            <a:r>
              <a:rPr lang="cs-CZ" sz="1200" b="1" dirty="0"/>
              <a:t>Vysočina</a:t>
            </a:r>
            <a:endParaRPr lang="cs-CZ" sz="1200" dirty="0"/>
          </a:p>
          <a:p>
            <a:r>
              <a:rPr lang="cs-CZ" sz="1200" dirty="0"/>
              <a:t>Okresy v kraji Vysočina: Ubytování Kraj Vysočina. In: </a:t>
            </a:r>
            <a:r>
              <a:rPr lang="cs-CZ" sz="1200" i="1" dirty="0"/>
              <a:t>Super chalupy</a:t>
            </a:r>
            <a:r>
              <a:rPr lang="cs-CZ" sz="1200" dirty="0"/>
              <a:t> [online]. 2010. vyd. 2010 [cit. 2013-03-29]. Dostupné z: </a:t>
            </a:r>
            <a:r>
              <a:rPr lang="cs-CZ" sz="1200" u="sng" dirty="0">
                <a:hlinkClick r:id="rId5"/>
              </a:rPr>
              <a:t>http://www.superchalupy.cz/ubytovani-kraj-vysocina</a:t>
            </a:r>
            <a:r>
              <a:rPr lang="cs-CZ" sz="1400" dirty="0" smtClean="0"/>
              <a:t> 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D </a:t>
            </a:r>
            <a:r>
              <a:rPr lang="cs-CZ" sz="1400" b="1" dirty="0"/>
              <a:t>1</a:t>
            </a:r>
            <a:endParaRPr lang="cs-CZ" sz="1400" dirty="0"/>
          </a:p>
          <a:p>
            <a:r>
              <a:rPr lang="cs-CZ" sz="1400" dirty="0"/>
              <a:t>D 1.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2013-03-22]. Dostupné z: </a:t>
            </a:r>
            <a:r>
              <a:rPr lang="cs-CZ" sz="1400" u="sng" dirty="0">
                <a:hlinkClick r:id="rId6"/>
              </a:rPr>
              <a:t>http://cs.wikipedia.org/wiki/Soubor:D1_Highway_(Czech_Republic).svg</a:t>
            </a:r>
            <a:r>
              <a:rPr lang="cs-CZ" sz="1400" dirty="0"/>
              <a:t> 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Hospodářství a doprava</a:t>
            </a:r>
            <a:endParaRPr lang="cs-CZ" sz="1400" dirty="0"/>
          </a:p>
          <a:p>
            <a:r>
              <a:rPr lang="cs-CZ" sz="1400" dirty="0"/>
              <a:t>Hospodářství a doprava.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2001-2013 [cit. 2013-03-23]. Dostupné z: </a:t>
            </a:r>
            <a:r>
              <a:rPr lang="cs-CZ" sz="1400" u="sng" dirty="0">
                <a:hlinkClick r:id="rId7"/>
              </a:rPr>
              <a:t>http://cs.wikipedia.org/wiki/Kraj_Vyso%C4%8Dina</a:t>
            </a:r>
            <a:r>
              <a:rPr lang="cs-CZ" sz="1400" dirty="0"/>
              <a:t> </a:t>
            </a:r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Českomoravská vrchovina – foto</a:t>
            </a:r>
            <a:endParaRPr lang="cs-CZ" sz="1400" dirty="0"/>
          </a:p>
          <a:p>
            <a:r>
              <a:rPr lang="cs-CZ" sz="1400" dirty="0"/>
              <a:t>ČM.jpg: Mírně zvlněná krajina, kde se střídají lesy, louky a pole.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2001-2006 [cit. 2013-03-23]. Dostupné z: </a:t>
            </a:r>
            <a:r>
              <a:rPr lang="cs-CZ" sz="1400" u="sng" dirty="0">
                <a:hlinkClick r:id="rId8"/>
              </a:rPr>
              <a:t>http://cs.wikipedia.org/wiki/Soubor:%C4%8CM.jpg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Labe</a:t>
            </a:r>
            <a:r>
              <a:rPr lang="cs-CZ" sz="1400" dirty="0"/>
              <a:t> - f</a:t>
            </a:r>
            <a:r>
              <a:rPr lang="cs-CZ" sz="1400" b="1" dirty="0"/>
              <a:t>oto</a:t>
            </a:r>
            <a:endParaRPr lang="cs-CZ" sz="1400" dirty="0"/>
          </a:p>
          <a:p>
            <a:r>
              <a:rPr lang="cs-CZ" sz="1400" dirty="0"/>
              <a:t>Labe udoli.jpg: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</a:t>
            </a:r>
            <a:r>
              <a:rPr lang="cs-CZ" sz="1400" u="sng" dirty="0">
                <a:hlinkClick r:id="rId9"/>
              </a:rPr>
              <a:t>http://cs.wikipedia.org/wiki/Soubor:Labe_udoli.jpg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b="1" dirty="0"/>
              <a:t>Ledeč nad Sázavou – foto Sázavy</a:t>
            </a:r>
            <a:endParaRPr lang="cs-CZ" sz="1400" dirty="0"/>
          </a:p>
          <a:p>
            <a:r>
              <a:rPr lang="cs-CZ" sz="1400" dirty="0"/>
              <a:t>Ledeč nad Sázavou 1.jpg: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2009. vyd.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2001-2009 [cit. 2013-03-23]. Dostupné z: </a:t>
            </a:r>
            <a:r>
              <a:rPr lang="cs-CZ" sz="1400" u="sng" dirty="0">
                <a:hlinkClick r:id="rId10"/>
              </a:rPr>
              <a:t>http://cs.wikipedia.org/wiki/Soubor:Lede%C4%8D_nad_S%C3%A1zavou_1.jpg</a:t>
            </a:r>
            <a:endParaRPr lang="cs-CZ" sz="1400" dirty="0"/>
          </a:p>
          <a:p>
            <a:pPr marL="137160" indent="0"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0"/>
              </a:spcAft>
            </a:pPr>
            <a:r>
              <a:rPr lang="cs-CZ" sz="1400" b="1" dirty="0" err="1">
                <a:latin typeface="Calibri"/>
                <a:ea typeface="Calibri"/>
                <a:cs typeface="Times New Roman"/>
              </a:rPr>
              <a:t>Zboreny</a:t>
            </a:r>
            <a:r>
              <a:rPr lang="cs-CZ" sz="1400" b="1" dirty="0">
                <a:latin typeface="Calibri"/>
                <a:ea typeface="Calibri"/>
                <a:cs typeface="Times New Roman"/>
              </a:rPr>
              <a:t> Kostelec CZ – foto Sázavy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 err="1">
                <a:latin typeface="Calibri"/>
                <a:ea typeface="Calibri"/>
                <a:cs typeface="Times New Roman"/>
              </a:rPr>
              <a:t>Zboreny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Kostelec CZ: Soubor.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2004. vyd.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 [cit. 2013-03-23].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2"/>
              </a:rPr>
              <a:t>http://cs.wikipedia.org/wiki/Soubor:Zboreny_Kostelec_CZ_from_Tynec_nad_Sazavou-Cakovice_road_005.jpg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400" b="1" dirty="0">
                <a:latin typeface="Calibri"/>
                <a:ea typeface="Calibri"/>
                <a:cs typeface="Times New Roman"/>
              </a:rPr>
              <a:t>Sázava River - foto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Sázava River: z Klimentovy vyhlídky na Posázavské stezce.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2006. vyd.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 [cit. 2013-03-23].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3"/>
              </a:rPr>
              <a:t>http://cs.wikipedia.org/wiki/Soubor:S%C3%A1zava_River_(CZE)_at_Kliment%27s_View.jpg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400" b="1" dirty="0">
                <a:latin typeface="Calibri"/>
                <a:ea typeface="Calibri"/>
                <a:cs typeface="Times New Roman"/>
              </a:rPr>
              <a:t>Svratka (řeka) - texty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Svratka (řeka).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2001-2013 [cit. 2013-03-24].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4"/>
              </a:rPr>
              <a:t>http://cs.wikipedia.org/wiki/Svratka_(%C5%99eka)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400" b="1" dirty="0">
                <a:latin typeface="Calibri"/>
                <a:ea typeface="Calibri"/>
                <a:cs typeface="Times New Roman"/>
              </a:rPr>
              <a:t>Soutok Svratky a Svitavy - foto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Soutok Svratky a Svitavy.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2009. vyd.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2001-2009 [cit. 2013-03-24].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5"/>
              </a:rPr>
              <a:t>http://cs.wikipedia.org/wiki/Soubor:Soutok_Svratky_a_Svitavy_za_obvykl%C3%BDch_podm%C3%ADnek.jpg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400" b="1" dirty="0">
                <a:latin typeface="Calibri"/>
                <a:ea typeface="Calibri"/>
                <a:cs typeface="Times New Roman"/>
              </a:rPr>
              <a:t>Zimní Svratka - foto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Zimní Svratka u hotelu Voroněž v Brně.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2001-2008 [cit. 2013-03-24].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6"/>
              </a:rPr>
              <a:t>http://cs.wikipedia.org/wiki/Soubor:Svratka_v_zim%C4%9B_1.jpg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400" b="1" dirty="0">
                <a:latin typeface="Calibri"/>
                <a:ea typeface="Calibri"/>
                <a:cs typeface="Times New Roman"/>
              </a:rPr>
              <a:t>Řeka Jihlava v Třebíči, </a:t>
            </a:r>
            <a:r>
              <a:rPr lang="cs-CZ" sz="1400" b="1" dirty="0" err="1">
                <a:latin typeface="Calibri"/>
                <a:ea typeface="Calibri"/>
                <a:cs typeface="Times New Roman"/>
              </a:rPr>
              <a:t>Jejkově</a:t>
            </a:r>
            <a:r>
              <a:rPr lang="cs-CZ" sz="1400" b="1" dirty="0">
                <a:latin typeface="Calibri"/>
                <a:ea typeface="Calibri"/>
                <a:cs typeface="Times New Roman"/>
              </a:rPr>
              <a:t>.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Řeka Jihlava v Třebíči,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Jejkově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2007. vyd.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2001-2007 [cit. 2013-03-24].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7"/>
              </a:rPr>
              <a:t>http://cs.wikipedia.org/wiki/Soubor:Jihlava_River_in_T%C5%99eb%C3%AD%C4%8D,_Jejkov.jpg.jpg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400" b="1" dirty="0">
                <a:latin typeface="Calibri"/>
                <a:ea typeface="Calibri"/>
                <a:cs typeface="Times New Roman"/>
              </a:rPr>
              <a:t>Přehradní těleso Mohelna – řeka Jihlava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Přehradní těleso Mohelna.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2001-2007 [cit. 2013-03-24].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8"/>
              </a:rPr>
              <a:t>http://cs.wikipedia.org/wiki/Soubor:Hr%C3%A1z_Mohelna.jpg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400" b="1" dirty="0">
                <a:latin typeface="Calibri"/>
                <a:ea typeface="Calibri"/>
                <a:cs typeface="Times New Roman"/>
              </a:rPr>
              <a:t>UNESCO</a:t>
            </a:r>
            <a:endParaRPr lang="cs-CZ" sz="1400" dirty="0">
              <a:latin typeface="Calibri"/>
              <a:ea typeface="Calibri"/>
              <a:cs typeface="Times New Roman"/>
            </a:endParaRPr>
          </a:p>
          <a:p>
            <a:r>
              <a:rPr lang="cs-CZ" sz="1400" dirty="0">
                <a:latin typeface="Calibri"/>
                <a:ea typeface="Calibri"/>
                <a:cs typeface="Times New Roman"/>
              </a:rPr>
              <a:t>UNESCO. In: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[online]. San Francisco (CA):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, 2001-2013 [cit. 2013-03-24]. Dostupné z: </a:t>
            </a:r>
            <a:r>
              <a:rPr lang="cs-CZ" sz="140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9"/>
              </a:rPr>
              <a:t>http://cs.wikipedia.org/wiki/UNESCO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lnSpcReduction="10000"/>
          </a:bodyPr>
          <a:lstStyle/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Zámek Telč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Telč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Castle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03.jpg.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2012.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2001-2012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2"/>
              </a:rPr>
              <a:t>http://cs.wikipedia.org/wiki/Soubor:Tel%C4%8D_Castle_03.jpg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Zámecký park v Telči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Zámecký park.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2007.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2001-2007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3"/>
              </a:rPr>
              <a:t>http://cs.wikipedia.org/wiki/Soubor:Z%C3%A1meck%C3%BD_park.jpg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Telč z ptačí perspektivy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Telč z ptačí perspektivy.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2007.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2001-2007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4"/>
              </a:rPr>
              <a:t>http://cs.wikipedia.org/wiki/Soubor:Tel%C4%8D.jpg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Telč náměstí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Telc109.jpg.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2009.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2001-2009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5"/>
              </a:rPr>
              <a:t>http://cs.wikipedia.org/wiki/Soubor:Telc109.jpg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  <a:r>
              <a:rPr lang="cs-CZ" sz="1050" b="1" dirty="0">
                <a:latin typeface="Calibri"/>
                <a:ea typeface="Calibri"/>
                <a:cs typeface="Times New Roman"/>
              </a:rPr>
              <a:t> 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Celkový pohled na areál kostela na Zelené hoře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Pilgrimage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Church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of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St John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of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Nepomuk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at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Zelená hora.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2009.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2001-2009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6"/>
              </a:rPr>
              <a:t>http://cs.wikipedia.org/wiki/Soubor:Church_of_St_John_of_Nepomuk_at_Zelena_aora_CZ.jpg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Oltář poutního kostela Sv. Jana Nepomuckého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Oltář poutního kostela Sv. Jana Nepomuckého.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2001-2006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7"/>
              </a:rPr>
              <a:t>http://cs.wikipedia.org/wiki/Soubor:Zelen%C3%A1_hora_-_olt%C3%A1%C5%99.jpg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Zelená hora - poutní kostel.jpg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Zelená hora - poutní kostel.jpg.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2006.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2001-2006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8"/>
              </a:rPr>
              <a:t>http://cs.wikipedia.org/wiki/Soubor:Zelen%C3%A1_hora_-_poutn%C3%AD_kostel.jpg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Třebíč Basilika Jihlava Ghetto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Třebíč Basilika Jihlava Ghetto.jpg.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2001.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9"/>
              </a:rPr>
              <a:t>http://cs.wikipedia.org/wiki/Soubor:T%C5%99eb%C3%AD%C4%8D_Basilika_Jihlava_Ghetto.jpg</a:t>
            </a:r>
            <a:endParaRPr lang="cs-CZ" sz="105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74555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92500"/>
          </a:bodyPr>
          <a:lstStyle/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Stará židovská radnice v třebíčské židovské čtvrti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Stará židovská radnice v třebíčské židovské čtvrti.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2007.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2001-2007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2"/>
              </a:rPr>
              <a:t>http://cs.wikipedia.org/wiki/Soubor:Town_hall_in_T%C5%99eb%C3%AD%C4%8D,_Jewish_quarter.jpg.jpg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Třebíč-Zámostí. </a:t>
            </a:r>
            <a:r>
              <a:rPr lang="cs-CZ" sz="1050" b="1" dirty="0" err="1">
                <a:latin typeface="Calibri"/>
                <a:ea typeface="Calibri"/>
                <a:cs typeface="Times New Roman"/>
              </a:rPr>
              <a:t>Krankenhaus</a:t>
            </a:r>
            <a:r>
              <a:rPr lang="cs-CZ" sz="1050" b="1" dirty="0">
                <a:latin typeface="Calibri"/>
                <a:ea typeface="Calibri"/>
                <a:cs typeface="Times New Roman"/>
              </a:rPr>
              <a:t> (bývalá nemocnice)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Třebíč-Zámostí.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Krankenhaus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(bývalá nemocnice).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2008.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2001-2008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3"/>
              </a:rPr>
              <a:t>http://cs.wikipedia.org/wiki/Soubor:Trebic_zamosti_krankenhaus.jpg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Obřadní síň židovského hřbitova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 err="1">
                <a:latin typeface="Calibri"/>
                <a:ea typeface="Calibri"/>
                <a:cs typeface="Times New Roman"/>
              </a:rPr>
              <a:t>Trebic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Jewish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Cemetery11.jpg.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2009.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2001-2009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4"/>
              </a:rPr>
              <a:t>http://cs.wikipedia.org/wiki/Soubor:Trebic_Jewish_Cemetery11.jpg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Třebíč. Podklášteří. Židovský hřbitov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Třebíč. Podklášteří. Židovský hřbitov.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2008.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2001-2008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5"/>
              </a:rPr>
              <a:t>http://cs.wikipedia.org/wiki/Soubor:Trebic_podklasteri_jewish_cemetery.jpg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Židovský hřbitov v Třebíči - nová část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Židovský hřbitov v Třebíči - nová část.JPG.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6"/>
              </a:rPr>
              <a:t>http://cs.wikipedia.org/wiki/Soubor:%C5%BDidovsk%C3%BD_h%C5%99bitov_v_T%C5%99eb%C3%AD%C4%8Di_-_nov%C3%A1_%C4%8D%C3%A1st.jpg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Celkový pohled na Baziliku sv. Prokopa v Třebíči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Celkový pohled na Baziliku sv. Prokopa v Třebíči.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2009.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2001-2009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7"/>
              </a:rPr>
              <a:t>http://cs.wikipedia.org/wiki/Soubor:Overview_of_Basilica_of_Saint_Procopius_in_T%C5%99eb%C3%AD%C4%8D,_Czech_Republic.jpg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 err="1">
                <a:latin typeface="Calibri"/>
                <a:ea typeface="Calibri"/>
                <a:cs typeface="Times New Roman"/>
              </a:rPr>
              <a:t>Trebic</a:t>
            </a:r>
            <a:r>
              <a:rPr lang="cs-CZ" sz="1050" b="1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b="1" dirty="0" err="1">
                <a:latin typeface="Calibri"/>
                <a:ea typeface="Calibri"/>
                <a:cs typeface="Times New Roman"/>
              </a:rPr>
              <a:t>podklasteri</a:t>
            </a:r>
            <a:r>
              <a:rPr lang="cs-CZ" sz="1050" b="1" dirty="0">
                <a:latin typeface="Calibri"/>
                <a:ea typeface="Calibri"/>
                <a:cs typeface="Times New Roman"/>
              </a:rPr>
              <a:t> bazilika </a:t>
            </a:r>
            <a:r>
              <a:rPr lang="cs-CZ" sz="1050" b="1" dirty="0" err="1">
                <a:latin typeface="Calibri"/>
                <a:ea typeface="Calibri"/>
                <a:cs typeface="Times New Roman"/>
              </a:rPr>
              <a:t>opatska</a:t>
            </a:r>
            <a:r>
              <a:rPr lang="cs-CZ" sz="1050" b="1" dirty="0">
                <a:latin typeface="Calibri"/>
                <a:ea typeface="Calibri"/>
                <a:cs typeface="Times New Roman"/>
              </a:rPr>
              <a:t> kaple - foto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050" dirty="0" err="1">
                <a:latin typeface="Calibri"/>
                <a:ea typeface="Calibri"/>
                <a:cs typeface="Times New Roman"/>
              </a:rPr>
              <a:t>Trebic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podklasteri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bazilika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opatska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kaple.jpg.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2006.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2001-2006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8"/>
              </a:rPr>
              <a:t>http://cs.wikipedia.org/wiki/Soubor:Trebic_podklasteri_bazilika_opatska_kaple.jpg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050" dirty="0">
                <a:latin typeface="Calibri"/>
                <a:ea typeface="Calibri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1050" b="1" dirty="0">
                <a:latin typeface="Calibri"/>
                <a:ea typeface="Calibri"/>
                <a:cs typeface="Times New Roman"/>
              </a:rPr>
              <a:t>Bazilika svatého Prokopa v Třebíči - interiér</a:t>
            </a:r>
            <a:endParaRPr lang="cs-CZ" sz="1050" dirty="0">
              <a:latin typeface="Calibri"/>
              <a:ea typeface="Calibri"/>
              <a:cs typeface="Times New Roman"/>
            </a:endParaRPr>
          </a:p>
          <a:p>
            <a:r>
              <a:rPr lang="cs-CZ" sz="1050" dirty="0">
                <a:latin typeface="Calibri"/>
                <a:ea typeface="Calibri"/>
                <a:cs typeface="Times New Roman"/>
              </a:rPr>
              <a:t>Bazilika svatého Prokopa v Třebíči - interiér. In: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Wikipedia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: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the</a:t>
            </a:r>
            <a:r>
              <a:rPr lang="cs-CZ" sz="1050" i="1" dirty="0">
                <a:latin typeface="Calibri"/>
                <a:ea typeface="Calibri"/>
                <a:cs typeface="Times New Roman"/>
              </a:rPr>
              <a:t> free </a:t>
            </a:r>
            <a:r>
              <a:rPr lang="cs-CZ" sz="1050" i="1" dirty="0" err="1">
                <a:latin typeface="Calibri"/>
                <a:ea typeface="Calibri"/>
                <a:cs typeface="Times New Roman"/>
              </a:rPr>
              <a:t>encyclopedia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[online]. 2011. vyd. San Francisco (CA):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Wikimedia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r>
              <a:rPr lang="cs-CZ" sz="1050" dirty="0" err="1">
                <a:latin typeface="Calibri"/>
                <a:ea typeface="Calibri"/>
                <a:cs typeface="Times New Roman"/>
              </a:rPr>
              <a:t>Foundation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, 2001-2011 [cit. 2013-03-24]. Dostupné z: </a:t>
            </a:r>
            <a:r>
              <a:rPr lang="cs-CZ" sz="1050" u="sng" dirty="0">
                <a:solidFill>
                  <a:srgbClr val="0000FF"/>
                </a:solidFill>
                <a:latin typeface="Calibri"/>
                <a:ea typeface="Calibri"/>
                <a:cs typeface="Times New Roman"/>
                <a:hlinkClick r:id="rId9"/>
              </a:rPr>
              <a:t>http://cs.wikipedia.org/wiki/Soubor:Bazilika_svat%C3%A9ho_Prokopa_v_T%C5%99eb%C3%AD%C4%8Di_-_interi%C3%A9r.jpg</a:t>
            </a:r>
            <a:r>
              <a:rPr lang="cs-CZ" sz="1050" dirty="0">
                <a:latin typeface="Calibri"/>
                <a:ea typeface="Calibri"/>
                <a:cs typeface="Times New Roman"/>
              </a:rPr>
              <a:t> </a:t>
            </a:r>
            <a:endParaRPr lang="cs-CZ" sz="105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6771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3061</TotalTime>
  <Words>1014</Words>
  <Application>Microsoft Office PowerPoint</Application>
  <PresentationFormat>Předvádění na obrazovce (4:3)</PresentationFormat>
  <Paragraphs>305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Vrchol</vt:lpstr>
      <vt:lpstr>Prezentace aplikace PowerPoint</vt:lpstr>
      <vt:lpstr>Prezentace aplikace PowerPoint</vt:lpstr>
      <vt:lpstr>Kraj Vysočina</vt:lpstr>
      <vt:lpstr>Území</vt:lpstr>
      <vt:lpstr>Nejlidnatější města</vt:lpstr>
      <vt:lpstr>Okresy</vt:lpstr>
      <vt:lpstr>Hospodářství </vt:lpstr>
      <vt:lpstr>Doprava – dálnice D 1</vt:lpstr>
      <vt:lpstr>Povrch</vt:lpstr>
      <vt:lpstr>Vodní toky</vt:lpstr>
      <vt:lpstr>Labe</vt:lpstr>
      <vt:lpstr>Sázava</vt:lpstr>
      <vt:lpstr>Svratka</vt:lpstr>
      <vt:lpstr>Jihlava</vt:lpstr>
      <vt:lpstr>Chráněné krajinné oblasti</vt:lpstr>
      <vt:lpstr>Žďárské vrchy </vt:lpstr>
      <vt:lpstr>Železné hory</vt:lpstr>
      <vt:lpstr>Kulturní památky UNESCO</vt:lpstr>
      <vt:lpstr>Telč</vt:lpstr>
      <vt:lpstr>Žďár nad Sázavou</vt:lpstr>
      <vt:lpstr>Třebíč</vt:lpstr>
      <vt:lpstr>Citace</vt:lpstr>
      <vt:lpstr>Citace</vt:lpstr>
      <vt:lpstr>Citace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Mgr. Milan Toufar</dc:creator>
  <cp:lastModifiedBy>Kudláčková Iveta</cp:lastModifiedBy>
  <cp:revision>129</cp:revision>
  <dcterms:created xsi:type="dcterms:W3CDTF">2013-02-12T11:23:57Z</dcterms:created>
  <dcterms:modified xsi:type="dcterms:W3CDTF">2013-06-24T09:25:19Z</dcterms:modified>
</cp:coreProperties>
</file>