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74" r:id="rId3"/>
    <p:sldId id="257" r:id="rId4"/>
    <p:sldId id="284" r:id="rId5"/>
    <p:sldId id="266" r:id="rId6"/>
    <p:sldId id="285" r:id="rId7"/>
    <p:sldId id="287" r:id="rId8"/>
    <p:sldId id="289" r:id="rId9"/>
    <p:sldId id="288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6" autoAdjust="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CAF3F7-8627-47DD-AA69-BA3225449C1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BE13F3-9BDC-4810-9DDB-D5F92639E997}">
      <dgm:prSet phldrT="[Text]"/>
      <dgm:spPr/>
      <dgm:t>
        <a:bodyPr/>
        <a:lstStyle/>
        <a:p>
          <a:r>
            <a:rPr lang="cs-CZ" dirty="0" smtClean="0"/>
            <a:t>Přepravující materiál</a:t>
          </a:r>
          <a:endParaRPr lang="cs-CZ" dirty="0"/>
        </a:p>
      </dgm:t>
    </dgm:pt>
    <dgm:pt modelId="{8D59FE47-8EC5-4232-90B0-1885E895B0B5}" type="parTrans" cxnId="{9130DF2D-640E-4476-AAEE-73DD594B7291}">
      <dgm:prSet/>
      <dgm:spPr/>
      <dgm:t>
        <a:bodyPr/>
        <a:lstStyle/>
        <a:p>
          <a:endParaRPr lang="cs-CZ"/>
        </a:p>
      </dgm:t>
    </dgm:pt>
    <dgm:pt modelId="{5D562094-2256-4B42-A876-DEDB64453F7F}" type="sibTrans" cxnId="{9130DF2D-640E-4476-AAEE-73DD594B7291}">
      <dgm:prSet/>
      <dgm:spPr/>
      <dgm:t>
        <a:bodyPr/>
        <a:lstStyle/>
        <a:p>
          <a:endParaRPr lang="cs-CZ"/>
        </a:p>
      </dgm:t>
    </dgm:pt>
    <dgm:pt modelId="{1F76F80C-D106-493F-886B-F8E0B4A8C27D}">
      <dgm:prSet phldrT="[Text]"/>
      <dgm:spPr/>
      <dgm:t>
        <a:bodyPr/>
        <a:lstStyle/>
        <a:p>
          <a:r>
            <a:rPr lang="cs-CZ" dirty="0" smtClean="0"/>
            <a:t>nákladní loď</a:t>
          </a:r>
          <a:endParaRPr lang="cs-CZ" dirty="0"/>
        </a:p>
      </dgm:t>
    </dgm:pt>
    <dgm:pt modelId="{263A5485-4814-4A48-B44D-E216C9ECF64A}" type="parTrans" cxnId="{6C0D5D68-D064-4480-A8E1-D36448990232}">
      <dgm:prSet/>
      <dgm:spPr/>
      <dgm:t>
        <a:bodyPr/>
        <a:lstStyle/>
        <a:p>
          <a:endParaRPr lang="cs-CZ"/>
        </a:p>
      </dgm:t>
    </dgm:pt>
    <dgm:pt modelId="{7FCA3AC7-98C2-4F1E-9821-1A4D4EF6230B}" type="sibTrans" cxnId="{6C0D5D68-D064-4480-A8E1-D36448990232}">
      <dgm:prSet/>
      <dgm:spPr/>
      <dgm:t>
        <a:bodyPr/>
        <a:lstStyle/>
        <a:p>
          <a:endParaRPr lang="cs-CZ"/>
        </a:p>
      </dgm:t>
    </dgm:pt>
    <dgm:pt modelId="{B5A9AE3B-91D0-434C-B372-46B77EA622C0}">
      <dgm:prSet phldrT="[Text]"/>
      <dgm:spPr/>
      <dgm:t>
        <a:bodyPr/>
        <a:lstStyle/>
        <a:p>
          <a:r>
            <a:rPr lang="cs-CZ" dirty="0" smtClean="0"/>
            <a:t>nákladní letadlo</a:t>
          </a:r>
          <a:endParaRPr lang="cs-CZ" dirty="0"/>
        </a:p>
      </dgm:t>
    </dgm:pt>
    <dgm:pt modelId="{E5210749-42F0-4EBA-BC6E-A01B9E83A5B4}" type="parTrans" cxnId="{D2A5BCF1-BD0F-420F-93E5-202049877001}">
      <dgm:prSet/>
      <dgm:spPr/>
      <dgm:t>
        <a:bodyPr/>
        <a:lstStyle/>
        <a:p>
          <a:endParaRPr lang="cs-CZ"/>
        </a:p>
      </dgm:t>
    </dgm:pt>
    <dgm:pt modelId="{D46D776A-DE95-456B-AD2A-5945DE58C45A}" type="sibTrans" cxnId="{D2A5BCF1-BD0F-420F-93E5-202049877001}">
      <dgm:prSet/>
      <dgm:spPr/>
      <dgm:t>
        <a:bodyPr/>
        <a:lstStyle/>
        <a:p>
          <a:endParaRPr lang="cs-CZ"/>
        </a:p>
      </dgm:t>
    </dgm:pt>
    <dgm:pt modelId="{AF6A9E80-A0E7-406D-B4ED-5F05B6254832}">
      <dgm:prSet phldrT="[Text]"/>
      <dgm:spPr/>
      <dgm:t>
        <a:bodyPr/>
        <a:lstStyle/>
        <a:p>
          <a:r>
            <a:rPr lang="cs-CZ" dirty="0" smtClean="0"/>
            <a:t>nákladní  automobil,kamion</a:t>
          </a:r>
          <a:endParaRPr lang="cs-CZ" dirty="0"/>
        </a:p>
      </dgm:t>
    </dgm:pt>
    <dgm:pt modelId="{440F7621-FDEC-4F41-86F1-2890C0E7AB8C}" type="parTrans" cxnId="{4F5F7656-5035-48C7-9851-623C0134E6D4}">
      <dgm:prSet/>
      <dgm:spPr/>
      <dgm:t>
        <a:bodyPr/>
        <a:lstStyle/>
        <a:p>
          <a:endParaRPr lang="cs-CZ"/>
        </a:p>
      </dgm:t>
    </dgm:pt>
    <dgm:pt modelId="{C833886D-9722-43E6-8497-ABEF9D50CA2A}" type="sibTrans" cxnId="{4F5F7656-5035-48C7-9851-623C0134E6D4}">
      <dgm:prSet/>
      <dgm:spPr/>
      <dgm:t>
        <a:bodyPr/>
        <a:lstStyle/>
        <a:p>
          <a:endParaRPr lang="cs-CZ"/>
        </a:p>
      </dgm:t>
    </dgm:pt>
    <dgm:pt modelId="{F9BF15E6-CD06-46C0-9F87-72148A9931DB}">
      <dgm:prSet phldrT="[Text]"/>
      <dgm:spPr/>
      <dgm:t>
        <a:bodyPr/>
        <a:lstStyle/>
        <a:p>
          <a:r>
            <a:rPr lang="cs-CZ" dirty="0" smtClean="0"/>
            <a:t>nákladní vlak</a:t>
          </a:r>
        </a:p>
      </dgm:t>
    </dgm:pt>
    <dgm:pt modelId="{97C72566-0A4D-4C12-8AB3-CF410999191E}" type="parTrans" cxnId="{C9FD410B-1980-4EDF-94AB-7F1CEF5D66B9}">
      <dgm:prSet/>
      <dgm:spPr/>
      <dgm:t>
        <a:bodyPr/>
        <a:lstStyle/>
        <a:p>
          <a:endParaRPr lang="cs-CZ"/>
        </a:p>
      </dgm:t>
    </dgm:pt>
    <dgm:pt modelId="{351979B7-3C6D-4308-9FFA-FB108E7E4A9B}" type="sibTrans" cxnId="{C9FD410B-1980-4EDF-94AB-7F1CEF5D66B9}">
      <dgm:prSet/>
      <dgm:spPr/>
      <dgm:t>
        <a:bodyPr/>
        <a:lstStyle/>
        <a:p>
          <a:endParaRPr lang="cs-CZ"/>
        </a:p>
      </dgm:t>
    </dgm:pt>
    <dgm:pt modelId="{FF0B2305-6A22-4989-A02E-6D5E1152DA11}" type="pres">
      <dgm:prSet presAssocID="{2BCAF3F7-8627-47DD-AA69-BA3225449C1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39B7E6-B2E8-4516-9461-047729297ADA}" type="pres">
      <dgm:prSet presAssocID="{36BE13F3-9BDC-4810-9DDB-D5F92639E997}" presName="root1" presStyleCnt="0"/>
      <dgm:spPr/>
    </dgm:pt>
    <dgm:pt modelId="{BAC2C31E-ECEF-49DA-9A60-FF5443DC44E9}" type="pres">
      <dgm:prSet presAssocID="{36BE13F3-9BDC-4810-9DDB-D5F92639E997}" presName="LevelOneTextNode" presStyleLbl="node0" presStyleIdx="0" presStyleCnt="1" custLinFactNeighborX="-64932" custLinFactNeighborY="8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C69CEE2-E822-4ABE-9350-BBDE7E00549B}" type="pres">
      <dgm:prSet presAssocID="{36BE13F3-9BDC-4810-9DDB-D5F92639E997}" presName="level2hierChild" presStyleCnt="0"/>
      <dgm:spPr/>
    </dgm:pt>
    <dgm:pt modelId="{8F074F6E-904D-490F-A582-61258BBD5561}" type="pres">
      <dgm:prSet presAssocID="{263A5485-4814-4A48-B44D-E216C9ECF64A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79DB3575-1D65-4836-9FBC-A8070890DD1C}" type="pres">
      <dgm:prSet presAssocID="{263A5485-4814-4A48-B44D-E216C9ECF64A}" presName="connTx" presStyleLbl="parChTrans1D2" presStyleIdx="0" presStyleCnt="4"/>
      <dgm:spPr/>
      <dgm:t>
        <a:bodyPr/>
        <a:lstStyle/>
        <a:p>
          <a:endParaRPr lang="cs-CZ"/>
        </a:p>
      </dgm:t>
    </dgm:pt>
    <dgm:pt modelId="{9AAB1D84-E2A2-4DBA-A3D0-D34A3B547F46}" type="pres">
      <dgm:prSet presAssocID="{1F76F80C-D106-493F-886B-F8E0B4A8C27D}" presName="root2" presStyleCnt="0"/>
      <dgm:spPr/>
    </dgm:pt>
    <dgm:pt modelId="{E643EC6F-33D5-429F-9E9F-C275C142F371}" type="pres">
      <dgm:prSet presAssocID="{1F76F80C-D106-493F-886B-F8E0B4A8C27D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85C8D5-A8A5-4CBE-A6D7-D599BC236C01}" type="pres">
      <dgm:prSet presAssocID="{1F76F80C-D106-493F-886B-F8E0B4A8C27D}" presName="level3hierChild" presStyleCnt="0"/>
      <dgm:spPr/>
    </dgm:pt>
    <dgm:pt modelId="{0513F9A2-23D6-4041-8280-C78284C7D5FB}" type="pres">
      <dgm:prSet presAssocID="{E5210749-42F0-4EBA-BC6E-A01B9E83A5B4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44C6747D-C1D3-4656-A831-73D1215E8EDF}" type="pres">
      <dgm:prSet presAssocID="{E5210749-42F0-4EBA-BC6E-A01B9E83A5B4}" presName="connTx" presStyleLbl="parChTrans1D2" presStyleIdx="1" presStyleCnt="4"/>
      <dgm:spPr/>
      <dgm:t>
        <a:bodyPr/>
        <a:lstStyle/>
        <a:p>
          <a:endParaRPr lang="cs-CZ"/>
        </a:p>
      </dgm:t>
    </dgm:pt>
    <dgm:pt modelId="{4AD9D467-9DD5-4B2A-98E5-3B32B934F13E}" type="pres">
      <dgm:prSet presAssocID="{B5A9AE3B-91D0-434C-B372-46B77EA622C0}" presName="root2" presStyleCnt="0"/>
      <dgm:spPr/>
    </dgm:pt>
    <dgm:pt modelId="{A945F9E1-8724-41C3-9E63-468A6301DD3F}" type="pres">
      <dgm:prSet presAssocID="{B5A9AE3B-91D0-434C-B372-46B77EA622C0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4C33B7-8FED-4669-978D-11816DF5EB07}" type="pres">
      <dgm:prSet presAssocID="{B5A9AE3B-91D0-434C-B372-46B77EA622C0}" presName="level3hierChild" presStyleCnt="0"/>
      <dgm:spPr/>
    </dgm:pt>
    <dgm:pt modelId="{5A19FE2A-A465-4E67-9240-7540055A3596}" type="pres">
      <dgm:prSet presAssocID="{440F7621-FDEC-4F41-86F1-2890C0E7AB8C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FDBCEB81-4725-4A49-8ECB-12DC64748576}" type="pres">
      <dgm:prSet presAssocID="{440F7621-FDEC-4F41-86F1-2890C0E7AB8C}" presName="connTx" presStyleLbl="parChTrans1D2" presStyleIdx="2" presStyleCnt="4"/>
      <dgm:spPr/>
      <dgm:t>
        <a:bodyPr/>
        <a:lstStyle/>
        <a:p>
          <a:endParaRPr lang="cs-CZ"/>
        </a:p>
      </dgm:t>
    </dgm:pt>
    <dgm:pt modelId="{1461F051-6147-4F44-9D84-3AFE342E2BE4}" type="pres">
      <dgm:prSet presAssocID="{AF6A9E80-A0E7-406D-B4ED-5F05B6254832}" presName="root2" presStyleCnt="0"/>
      <dgm:spPr/>
    </dgm:pt>
    <dgm:pt modelId="{ADF197C8-B187-40D9-90F4-680989D811CF}" type="pres">
      <dgm:prSet presAssocID="{AF6A9E80-A0E7-406D-B4ED-5F05B6254832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B6E94C3-0BAB-433F-98CC-23674B7D8697}" type="pres">
      <dgm:prSet presAssocID="{AF6A9E80-A0E7-406D-B4ED-5F05B6254832}" presName="level3hierChild" presStyleCnt="0"/>
      <dgm:spPr/>
    </dgm:pt>
    <dgm:pt modelId="{0AEB20DD-8891-43CA-9BAD-C17A38D5C370}" type="pres">
      <dgm:prSet presAssocID="{97C72566-0A4D-4C12-8AB3-CF410999191E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91144D08-3D11-4354-9D04-802BA3A1F4C8}" type="pres">
      <dgm:prSet presAssocID="{97C72566-0A4D-4C12-8AB3-CF410999191E}" presName="connTx" presStyleLbl="parChTrans1D2" presStyleIdx="3" presStyleCnt="4"/>
      <dgm:spPr/>
      <dgm:t>
        <a:bodyPr/>
        <a:lstStyle/>
        <a:p>
          <a:endParaRPr lang="cs-CZ"/>
        </a:p>
      </dgm:t>
    </dgm:pt>
    <dgm:pt modelId="{5335C3B9-46B1-41BF-A294-4793002C74A6}" type="pres">
      <dgm:prSet presAssocID="{F9BF15E6-CD06-46C0-9F87-72148A9931DB}" presName="root2" presStyleCnt="0"/>
      <dgm:spPr/>
    </dgm:pt>
    <dgm:pt modelId="{C65C4BF7-9EFE-4458-857C-93D7BE765CE6}" type="pres">
      <dgm:prSet presAssocID="{F9BF15E6-CD06-46C0-9F87-72148A9931DB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62C13C-7744-4B65-BEC0-046BE992B0AF}" type="pres">
      <dgm:prSet presAssocID="{F9BF15E6-CD06-46C0-9F87-72148A9931DB}" presName="level3hierChild" presStyleCnt="0"/>
      <dgm:spPr/>
    </dgm:pt>
  </dgm:ptLst>
  <dgm:cxnLst>
    <dgm:cxn modelId="{915EC872-509F-4D3F-9180-7929A6069E5B}" type="presOf" srcId="{263A5485-4814-4A48-B44D-E216C9ECF64A}" destId="{8F074F6E-904D-490F-A582-61258BBD5561}" srcOrd="0" destOrd="0" presId="urn:microsoft.com/office/officeart/2005/8/layout/hierarchy2"/>
    <dgm:cxn modelId="{D0C2A365-E470-4CC1-9429-0F688BD0F69B}" type="presOf" srcId="{AF6A9E80-A0E7-406D-B4ED-5F05B6254832}" destId="{ADF197C8-B187-40D9-90F4-680989D811CF}" srcOrd="0" destOrd="0" presId="urn:microsoft.com/office/officeart/2005/8/layout/hierarchy2"/>
    <dgm:cxn modelId="{D2A5BCF1-BD0F-420F-93E5-202049877001}" srcId="{36BE13F3-9BDC-4810-9DDB-D5F92639E997}" destId="{B5A9AE3B-91D0-434C-B372-46B77EA622C0}" srcOrd="1" destOrd="0" parTransId="{E5210749-42F0-4EBA-BC6E-A01B9E83A5B4}" sibTransId="{D46D776A-DE95-456B-AD2A-5945DE58C45A}"/>
    <dgm:cxn modelId="{9130DF2D-640E-4476-AAEE-73DD594B7291}" srcId="{2BCAF3F7-8627-47DD-AA69-BA3225449C1C}" destId="{36BE13F3-9BDC-4810-9DDB-D5F92639E997}" srcOrd="0" destOrd="0" parTransId="{8D59FE47-8EC5-4232-90B0-1885E895B0B5}" sibTransId="{5D562094-2256-4B42-A876-DEDB64453F7F}"/>
    <dgm:cxn modelId="{6C0D5D68-D064-4480-A8E1-D36448990232}" srcId="{36BE13F3-9BDC-4810-9DDB-D5F92639E997}" destId="{1F76F80C-D106-493F-886B-F8E0B4A8C27D}" srcOrd="0" destOrd="0" parTransId="{263A5485-4814-4A48-B44D-E216C9ECF64A}" sibTransId="{7FCA3AC7-98C2-4F1E-9821-1A4D4EF6230B}"/>
    <dgm:cxn modelId="{AE80DAFC-429E-46A9-B1AA-B1C6C6FD9E8A}" type="presOf" srcId="{F9BF15E6-CD06-46C0-9F87-72148A9931DB}" destId="{C65C4BF7-9EFE-4458-857C-93D7BE765CE6}" srcOrd="0" destOrd="0" presId="urn:microsoft.com/office/officeart/2005/8/layout/hierarchy2"/>
    <dgm:cxn modelId="{5BFE4275-12E6-4CFC-B016-1ADB5B904D67}" type="presOf" srcId="{2BCAF3F7-8627-47DD-AA69-BA3225449C1C}" destId="{FF0B2305-6A22-4989-A02E-6D5E1152DA11}" srcOrd="0" destOrd="0" presId="urn:microsoft.com/office/officeart/2005/8/layout/hierarchy2"/>
    <dgm:cxn modelId="{C9FD410B-1980-4EDF-94AB-7F1CEF5D66B9}" srcId="{36BE13F3-9BDC-4810-9DDB-D5F92639E997}" destId="{F9BF15E6-CD06-46C0-9F87-72148A9931DB}" srcOrd="3" destOrd="0" parTransId="{97C72566-0A4D-4C12-8AB3-CF410999191E}" sibTransId="{351979B7-3C6D-4308-9FFA-FB108E7E4A9B}"/>
    <dgm:cxn modelId="{08D4C208-23BF-4A0A-A8ED-E0E9B6D6D1A3}" type="presOf" srcId="{263A5485-4814-4A48-B44D-E216C9ECF64A}" destId="{79DB3575-1D65-4836-9FBC-A8070890DD1C}" srcOrd="1" destOrd="0" presId="urn:microsoft.com/office/officeart/2005/8/layout/hierarchy2"/>
    <dgm:cxn modelId="{9F686401-854A-4FBF-975D-66FAC1E721DC}" type="presOf" srcId="{97C72566-0A4D-4C12-8AB3-CF410999191E}" destId="{91144D08-3D11-4354-9D04-802BA3A1F4C8}" srcOrd="1" destOrd="0" presId="urn:microsoft.com/office/officeart/2005/8/layout/hierarchy2"/>
    <dgm:cxn modelId="{847D1AA1-EDE5-42FE-92B6-526BE4110176}" type="presOf" srcId="{97C72566-0A4D-4C12-8AB3-CF410999191E}" destId="{0AEB20DD-8891-43CA-9BAD-C17A38D5C370}" srcOrd="0" destOrd="0" presId="urn:microsoft.com/office/officeart/2005/8/layout/hierarchy2"/>
    <dgm:cxn modelId="{4F5F7656-5035-48C7-9851-623C0134E6D4}" srcId="{36BE13F3-9BDC-4810-9DDB-D5F92639E997}" destId="{AF6A9E80-A0E7-406D-B4ED-5F05B6254832}" srcOrd="2" destOrd="0" parTransId="{440F7621-FDEC-4F41-86F1-2890C0E7AB8C}" sibTransId="{C833886D-9722-43E6-8497-ABEF9D50CA2A}"/>
    <dgm:cxn modelId="{0D6B7FDA-9349-4E64-B14D-D388CF492094}" type="presOf" srcId="{440F7621-FDEC-4F41-86F1-2890C0E7AB8C}" destId="{FDBCEB81-4725-4A49-8ECB-12DC64748576}" srcOrd="1" destOrd="0" presId="urn:microsoft.com/office/officeart/2005/8/layout/hierarchy2"/>
    <dgm:cxn modelId="{296ADA73-05D5-4DEB-BAB3-EAF3E4842BAF}" type="presOf" srcId="{E5210749-42F0-4EBA-BC6E-A01B9E83A5B4}" destId="{0513F9A2-23D6-4041-8280-C78284C7D5FB}" srcOrd="0" destOrd="0" presId="urn:microsoft.com/office/officeart/2005/8/layout/hierarchy2"/>
    <dgm:cxn modelId="{5918A21B-F822-498A-8771-C4AF788C0015}" type="presOf" srcId="{36BE13F3-9BDC-4810-9DDB-D5F92639E997}" destId="{BAC2C31E-ECEF-49DA-9A60-FF5443DC44E9}" srcOrd="0" destOrd="0" presId="urn:microsoft.com/office/officeart/2005/8/layout/hierarchy2"/>
    <dgm:cxn modelId="{00AE6A43-6B36-40CA-B5DB-F29DBFD1B930}" type="presOf" srcId="{E5210749-42F0-4EBA-BC6E-A01B9E83A5B4}" destId="{44C6747D-C1D3-4656-A831-73D1215E8EDF}" srcOrd="1" destOrd="0" presId="urn:microsoft.com/office/officeart/2005/8/layout/hierarchy2"/>
    <dgm:cxn modelId="{DAA17E38-66F5-43A4-94C8-F57C7D83D80E}" type="presOf" srcId="{B5A9AE3B-91D0-434C-B372-46B77EA622C0}" destId="{A945F9E1-8724-41C3-9E63-468A6301DD3F}" srcOrd="0" destOrd="0" presId="urn:microsoft.com/office/officeart/2005/8/layout/hierarchy2"/>
    <dgm:cxn modelId="{32F03261-E704-4175-A571-6A2D4A2F4AC4}" type="presOf" srcId="{440F7621-FDEC-4F41-86F1-2890C0E7AB8C}" destId="{5A19FE2A-A465-4E67-9240-7540055A3596}" srcOrd="0" destOrd="0" presId="urn:microsoft.com/office/officeart/2005/8/layout/hierarchy2"/>
    <dgm:cxn modelId="{FE285641-88F6-4C1D-87BB-E7FAC1B33B82}" type="presOf" srcId="{1F76F80C-D106-493F-886B-F8E0B4A8C27D}" destId="{E643EC6F-33D5-429F-9E9F-C275C142F371}" srcOrd="0" destOrd="0" presId="urn:microsoft.com/office/officeart/2005/8/layout/hierarchy2"/>
    <dgm:cxn modelId="{6E101CEA-B423-4D97-9452-24180BED9D56}" type="presParOf" srcId="{FF0B2305-6A22-4989-A02E-6D5E1152DA11}" destId="{5B39B7E6-B2E8-4516-9461-047729297ADA}" srcOrd="0" destOrd="0" presId="urn:microsoft.com/office/officeart/2005/8/layout/hierarchy2"/>
    <dgm:cxn modelId="{88884170-9655-4FFE-A91F-96156055C62B}" type="presParOf" srcId="{5B39B7E6-B2E8-4516-9461-047729297ADA}" destId="{BAC2C31E-ECEF-49DA-9A60-FF5443DC44E9}" srcOrd="0" destOrd="0" presId="urn:microsoft.com/office/officeart/2005/8/layout/hierarchy2"/>
    <dgm:cxn modelId="{FDD8F74F-F3EC-408D-93EE-6F5EE476F0B1}" type="presParOf" srcId="{5B39B7E6-B2E8-4516-9461-047729297ADA}" destId="{9C69CEE2-E822-4ABE-9350-BBDE7E00549B}" srcOrd="1" destOrd="0" presId="urn:microsoft.com/office/officeart/2005/8/layout/hierarchy2"/>
    <dgm:cxn modelId="{8B130A06-2743-42F9-9C75-A369948C09F3}" type="presParOf" srcId="{9C69CEE2-E822-4ABE-9350-BBDE7E00549B}" destId="{8F074F6E-904D-490F-A582-61258BBD5561}" srcOrd="0" destOrd="0" presId="urn:microsoft.com/office/officeart/2005/8/layout/hierarchy2"/>
    <dgm:cxn modelId="{8CA9958D-B944-4E7E-90B9-C25298DB26E1}" type="presParOf" srcId="{8F074F6E-904D-490F-A582-61258BBD5561}" destId="{79DB3575-1D65-4836-9FBC-A8070890DD1C}" srcOrd="0" destOrd="0" presId="urn:microsoft.com/office/officeart/2005/8/layout/hierarchy2"/>
    <dgm:cxn modelId="{A37E7D8A-D114-4E11-921A-B8B26EE3E141}" type="presParOf" srcId="{9C69CEE2-E822-4ABE-9350-BBDE7E00549B}" destId="{9AAB1D84-E2A2-4DBA-A3D0-D34A3B547F46}" srcOrd="1" destOrd="0" presId="urn:microsoft.com/office/officeart/2005/8/layout/hierarchy2"/>
    <dgm:cxn modelId="{F21532BF-33BD-4FC5-99CA-5CBF5116E381}" type="presParOf" srcId="{9AAB1D84-E2A2-4DBA-A3D0-D34A3B547F46}" destId="{E643EC6F-33D5-429F-9E9F-C275C142F371}" srcOrd="0" destOrd="0" presId="urn:microsoft.com/office/officeart/2005/8/layout/hierarchy2"/>
    <dgm:cxn modelId="{57AF4FCC-8ED2-4BBA-8856-AFEA1C9FE815}" type="presParOf" srcId="{9AAB1D84-E2A2-4DBA-A3D0-D34A3B547F46}" destId="{C885C8D5-A8A5-4CBE-A6D7-D599BC236C01}" srcOrd="1" destOrd="0" presId="urn:microsoft.com/office/officeart/2005/8/layout/hierarchy2"/>
    <dgm:cxn modelId="{F14898E2-0ACB-4F21-8BB2-11BA79F41B94}" type="presParOf" srcId="{9C69CEE2-E822-4ABE-9350-BBDE7E00549B}" destId="{0513F9A2-23D6-4041-8280-C78284C7D5FB}" srcOrd="2" destOrd="0" presId="urn:microsoft.com/office/officeart/2005/8/layout/hierarchy2"/>
    <dgm:cxn modelId="{9A826C95-7AEA-45B2-BFFD-8E0AFF8A7F61}" type="presParOf" srcId="{0513F9A2-23D6-4041-8280-C78284C7D5FB}" destId="{44C6747D-C1D3-4656-A831-73D1215E8EDF}" srcOrd="0" destOrd="0" presId="urn:microsoft.com/office/officeart/2005/8/layout/hierarchy2"/>
    <dgm:cxn modelId="{4E7ABBBE-1D4F-4293-BA76-26673D50531F}" type="presParOf" srcId="{9C69CEE2-E822-4ABE-9350-BBDE7E00549B}" destId="{4AD9D467-9DD5-4B2A-98E5-3B32B934F13E}" srcOrd="3" destOrd="0" presId="urn:microsoft.com/office/officeart/2005/8/layout/hierarchy2"/>
    <dgm:cxn modelId="{51F5431D-C7C7-412C-8E5A-4B14269315E2}" type="presParOf" srcId="{4AD9D467-9DD5-4B2A-98E5-3B32B934F13E}" destId="{A945F9E1-8724-41C3-9E63-468A6301DD3F}" srcOrd="0" destOrd="0" presId="urn:microsoft.com/office/officeart/2005/8/layout/hierarchy2"/>
    <dgm:cxn modelId="{A3F2C931-3389-47FA-AC7D-8BC1706413B1}" type="presParOf" srcId="{4AD9D467-9DD5-4B2A-98E5-3B32B934F13E}" destId="{E04C33B7-8FED-4669-978D-11816DF5EB07}" srcOrd="1" destOrd="0" presId="urn:microsoft.com/office/officeart/2005/8/layout/hierarchy2"/>
    <dgm:cxn modelId="{6DA5CDE6-B3DE-4955-A1DD-2B176B1DA3D4}" type="presParOf" srcId="{9C69CEE2-E822-4ABE-9350-BBDE7E00549B}" destId="{5A19FE2A-A465-4E67-9240-7540055A3596}" srcOrd="4" destOrd="0" presId="urn:microsoft.com/office/officeart/2005/8/layout/hierarchy2"/>
    <dgm:cxn modelId="{DE8D18CC-80B1-4D20-BD8E-E5A31082931B}" type="presParOf" srcId="{5A19FE2A-A465-4E67-9240-7540055A3596}" destId="{FDBCEB81-4725-4A49-8ECB-12DC64748576}" srcOrd="0" destOrd="0" presId="urn:microsoft.com/office/officeart/2005/8/layout/hierarchy2"/>
    <dgm:cxn modelId="{24E658F3-D482-4569-9BB5-E24DEF651CAB}" type="presParOf" srcId="{9C69CEE2-E822-4ABE-9350-BBDE7E00549B}" destId="{1461F051-6147-4F44-9D84-3AFE342E2BE4}" srcOrd="5" destOrd="0" presId="urn:microsoft.com/office/officeart/2005/8/layout/hierarchy2"/>
    <dgm:cxn modelId="{79898C70-25C9-489A-99F2-9E5973142596}" type="presParOf" srcId="{1461F051-6147-4F44-9D84-3AFE342E2BE4}" destId="{ADF197C8-B187-40D9-90F4-680989D811CF}" srcOrd="0" destOrd="0" presId="urn:microsoft.com/office/officeart/2005/8/layout/hierarchy2"/>
    <dgm:cxn modelId="{42294993-BF3C-45E4-8087-164D77FB1D70}" type="presParOf" srcId="{1461F051-6147-4F44-9D84-3AFE342E2BE4}" destId="{9B6E94C3-0BAB-433F-98CC-23674B7D8697}" srcOrd="1" destOrd="0" presId="urn:microsoft.com/office/officeart/2005/8/layout/hierarchy2"/>
    <dgm:cxn modelId="{51F0D1C2-53C9-4026-BD2D-8E2DA3643FCF}" type="presParOf" srcId="{9C69CEE2-E822-4ABE-9350-BBDE7E00549B}" destId="{0AEB20DD-8891-43CA-9BAD-C17A38D5C370}" srcOrd="6" destOrd="0" presId="urn:microsoft.com/office/officeart/2005/8/layout/hierarchy2"/>
    <dgm:cxn modelId="{E59EBBC9-4945-4C11-921D-247A7132961A}" type="presParOf" srcId="{0AEB20DD-8891-43CA-9BAD-C17A38D5C370}" destId="{91144D08-3D11-4354-9D04-802BA3A1F4C8}" srcOrd="0" destOrd="0" presId="urn:microsoft.com/office/officeart/2005/8/layout/hierarchy2"/>
    <dgm:cxn modelId="{523A9114-B3E8-41C6-8AB9-D8C4956117F0}" type="presParOf" srcId="{9C69CEE2-E822-4ABE-9350-BBDE7E00549B}" destId="{5335C3B9-46B1-41BF-A294-4793002C74A6}" srcOrd="7" destOrd="0" presId="urn:microsoft.com/office/officeart/2005/8/layout/hierarchy2"/>
    <dgm:cxn modelId="{F5B0487F-FA8C-4452-A54E-A7FB18F8C7CB}" type="presParOf" srcId="{5335C3B9-46B1-41BF-A294-4793002C74A6}" destId="{C65C4BF7-9EFE-4458-857C-93D7BE765CE6}" srcOrd="0" destOrd="0" presId="urn:microsoft.com/office/officeart/2005/8/layout/hierarchy2"/>
    <dgm:cxn modelId="{599EF263-A560-49C9-B911-11E161A743FC}" type="presParOf" srcId="{5335C3B9-46B1-41BF-A294-4793002C74A6}" destId="{8362C13C-7744-4B65-BEC0-046BE992B0A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C2C31E-ECEF-49DA-9A60-FF5443DC44E9}">
      <dsp:nvSpPr>
        <dsp:cNvPr id="0" name=""/>
        <dsp:cNvSpPr/>
      </dsp:nvSpPr>
      <dsp:spPr>
        <a:xfrm>
          <a:off x="0" y="1976983"/>
          <a:ext cx="2279078" cy="11395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Přepravující materiál</a:t>
          </a:r>
          <a:endParaRPr lang="cs-CZ" sz="2100" kern="1200" dirty="0"/>
        </a:p>
      </dsp:txBody>
      <dsp:txXfrm>
        <a:off x="33376" y="2010359"/>
        <a:ext cx="2212326" cy="1072787"/>
      </dsp:txXfrm>
    </dsp:sp>
    <dsp:sp modelId="{8F074F6E-904D-490F-A582-61258BBD5561}">
      <dsp:nvSpPr>
        <dsp:cNvPr id="0" name=""/>
        <dsp:cNvSpPr/>
      </dsp:nvSpPr>
      <dsp:spPr>
        <a:xfrm rot="19176641">
          <a:off x="1915716" y="1538665"/>
          <a:ext cx="3049092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3049092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364035" y="1482653"/>
        <a:ext cx="152454" cy="152454"/>
      </dsp:txXfrm>
    </dsp:sp>
    <dsp:sp modelId="{E643EC6F-33D5-429F-9E9F-C275C142F371}">
      <dsp:nvSpPr>
        <dsp:cNvPr id="0" name=""/>
        <dsp:cNvSpPr/>
      </dsp:nvSpPr>
      <dsp:spPr>
        <a:xfrm>
          <a:off x="4601447" y="1238"/>
          <a:ext cx="2279078" cy="11395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nákladní loď</a:t>
          </a:r>
          <a:endParaRPr lang="cs-CZ" sz="2100" kern="1200" dirty="0"/>
        </a:p>
      </dsp:txBody>
      <dsp:txXfrm>
        <a:off x="4634823" y="34614"/>
        <a:ext cx="2212326" cy="1072787"/>
      </dsp:txXfrm>
    </dsp:sp>
    <dsp:sp modelId="{0513F9A2-23D6-4041-8280-C78284C7D5FB}">
      <dsp:nvSpPr>
        <dsp:cNvPr id="0" name=""/>
        <dsp:cNvSpPr/>
      </dsp:nvSpPr>
      <dsp:spPr>
        <a:xfrm rot="20640895">
          <a:off x="2232373" y="2193900"/>
          <a:ext cx="2415779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415779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379868" y="2153721"/>
        <a:ext cx="120788" cy="120788"/>
      </dsp:txXfrm>
    </dsp:sp>
    <dsp:sp modelId="{A945F9E1-8724-41C3-9E63-468A6301DD3F}">
      <dsp:nvSpPr>
        <dsp:cNvPr id="0" name=""/>
        <dsp:cNvSpPr/>
      </dsp:nvSpPr>
      <dsp:spPr>
        <a:xfrm>
          <a:off x="4601447" y="1311708"/>
          <a:ext cx="2279078" cy="11395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nákladní letadlo</a:t>
          </a:r>
          <a:endParaRPr lang="cs-CZ" sz="2100" kern="1200" dirty="0"/>
        </a:p>
      </dsp:txBody>
      <dsp:txXfrm>
        <a:off x="4634823" y="1345084"/>
        <a:ext cx="2212326" cy="1072787"/>
      </dsp:txXfrm>
    </dsp:sp>
    <dsp:sp modelId="{5A19FE2A-A465-4E67-9240-7540055A3596}">
      <dsp:nvSpPr>
        <dsp:cNvPr id="0" name=""/>
        <dsp:cNvSpPr/>
      </dsp:nvSpPr>
      <dsp:spPr>
        <a:xfrm rot="931575">
          <a:off x="2235099" y="2849135"/>
          <a:ext cx="2410326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410326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380004" y="2809092"/>
        <a:ext cx="120516" cy="120516"/>
      </dsp:txXfrm>
    </dsp:sp>
    <dsp:sp modelId="{ADF197C8-B187-40D9-90F4-680989D811CF}">
      <dsp:nvSpPr>
        <dsp:cNvPr id="0" name=""/>
        <dsp:cNvSpPr/>
      </dsp:nvSpPr>
      <dsp:spPr>
        <a:xfrm>
          <a:off x="4601447" y="2622178"/>
          <a:ext cx="2279078" cy="11395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nákladní  automobil,kamion</a:t>
          </a:r>
          <a:endParaRPr lang="cs-CZ" sz="2100" kern="1200" dirty="0"/>
        </a:p>
      </dsp:txBody>
      <dsp:txXfrm>
        <a:off x="4634823" y="2655554"/>
        <a:ext cx="2212326" cy="1072787"/>
      </dsp:txXfrm>
    </dsp:sp>
    <dsp:sp modelId="{0AEB20DD-8891-43CA-9BAD-C17A38D5C370}">
      <dsp:nvSpPr>
        <dsp:cNvPr id="0" name=""/>
        <dsp:cNvSpPr/>
      </dsp:nvSpPr>
      <dsp:spPr>
        <a:xfrm rot="2406043">
          <a:off x="1922202" y="3504370"/>
          <a:ext cx="303612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3036120" y="20214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364360" y="3448682"/>
        <a:ext cx="151806" cy="151806"/>
      </dsp:txXfrm>
    </dsp:sp>
    <dsp:sp modelId="{C65C4BF7-9EFE-4458-857C-93D7BE765CE6}">
      <dsp:nvSpPr>
        <dsp:cNvPr id="0" name=""/>
        <dsp:cNvSpPr/>
      </dsp:nvSpPr>
      <dsp:spPr>
        <a:xfrm>
          <a:off x="4601447" y="3932649"/>
          <a:ext cx="2279078" cy="11395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nákladní vlak</a:t>
          </a:r>
        </a:p>
      </dsp:txBody>
      <dsp:txXfrm>
        <a:off x="4634823" y="3966025"/>
        <a:ext cx="2212326" cy="1072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CD7F19B-01CF-4119-8A5D-29BE70E3C25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BD93B31-C68F-4EF9-A74D-4F1075FFE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0609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1F184F9-5D5C-45E1-ABC8-FD949B02FB9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7A37DA5-AB34-40BC-B7DE-0C1D0568416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55561C9-CA8D-4A05-8365-4C90A975E6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B40AAB-714B-4A04-9D6B-B635D7423992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99AA4-28A3-4F02-AD3B-A95C7AE28B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F265371-5516-4FE9-A0DB-08A66B1B7F9A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68FDF0E-12A9-4F03-B1F1-10C6729378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A89EB-96C1-4F25-B723-205BCCE8452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57653-FE6D-4125-8BF9-A80E0468F5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7BE78-4D1B-49A3-9AB2-28332924E7A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FC101-A584-4B1D-AA33-343F574653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169A6-043F-47D5-B611-5B61618A0D66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725003-E766-41C8-AD30-8745885CD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31E3E-80AB-4686-BD4A-8DE59ECB282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94C82-38FB-4B1F-AC80-12293EA87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510F7-0E5E-499B-8EB3-23C6D4CB0AB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07F98-824B-4C4E-898E-E5484A3AD2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0CB88A-6D83-43C5-B67A-5369C2D44B2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4882287-7425-4460-92C2-54A3E39442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0301F-5542-4CA8-A7E2-2832CC44C8D3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2740E-7C97-41C1-89FF-DC4B6EEFA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0498B5C-7000-4545-94EA-E0806645976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8570FF3-D98E-4E08-9036-C2E92ECCD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789B694-EDB2-4B03-B354-CF848F57C07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87B70BF-1522-4C1A-A7D8-D304081C3A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1" r:id="rId2"/>
    <p:sldLayoutId id="2147483819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20" r:id="rId9"/>
    <p:sldLayoutId id="2147483817" r:id="rId10"/>
    <p:sldLayoutId id="214748382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2/20/Stern_of_the_Colombo_Expres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9/93/Scania_124L-Galliker_(B)-2003.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3/Scania_124L-Galliker_(B)-2003.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e/e0/Praskac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9/90/CD122-002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1/17/2012_Mazda5_Sport_--_03-09-2011.jpg" TargetMode="External"/><Relationship Id="rId13" Type="http://schemas.openxmlformats.org/officeDocument/2006/relationships/hyperlink" Target="//upload.wikimedia.org/wikipedia/commons/5/50/Alpina_Volvo_Solobus,_Frankfurt_am_Main.jpg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2.jpeg"/><Relationship Id="rId12" Type="http://schemas.openxmlformats.org/officeDocument/2006/relationships/image" Target="../media/image8.jpeg"/><Relationship Id="rId2" Type="http://schemas.openxmlformats.org/officeDocument/2006/relationships/hyperlink" Target="//upload.wikimedia.org/wikipedia/commons/9/93/Scania_124L-Galliker_(B)-2003.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c/Mlad%C4%9Bjov,_motorov%C3%A1_jednotka_814.jpg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9.jpeg"/><Relationship Id="rId10" Type="http://schemas.openxmlformats.org/officeDocument/2006/relationships/hyperlink" Target="//upload.wikimedia.org/wikipedia/commons/9/93/Honda_Hornet_900_1.jpg" TargetMode="External"/><Relationship Id="rId4" Type="http://schemas.openxmlformats.org/officeDocument/2006/relationships/hyperlink" Target="//upload.wikimedia.org/wikipedia/commons/e/e0/Praskac2.jpg" TargetMode="External"/><Relationship Id="rId9" Type="http://schemas.openxmlformats.org/officeDocument/2006/relationships/image" Target="../media/image13.jpeg"/><Relationship Id="rId1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9/93/Scania_124L-Galliker_(B)-2003.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e/e0/Praskac2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skac2.jpg" TargetMode="External"/><Relationship Id="rId13" Type="http://schemas.openxmlformats.org/officeDocument/2006/relationships/hyperlink" Target="http://cs.wikipedia.org/wiki/Dopravn%C3%AD_prost%C5%99edek" TargetMode="External"/><Relationship Id="rId3" Type="http://schemas.openxmlformats.org/officeDocument/2006/relationships/hyperlink" Target="http://cs.wikipedia.org/wiki/Soubor:Stern_of_the_Colombo_Express.jpg" TargetMode="External"/><Relationship Id="rId7" Type="http://schemas.openxmlformats.org/officeDocument/2006/relationships/hyperlink" Target="http://www.lidovky.cz/foto.asp?r=ln_zahranici&amp;foto1=TER38205b_a.jpg" TargetMode="External"/><Relationship Id="rId12" Type="http://schemas.openxmlformats.org/officeDocument/2006/relationships/hyperlink" Target="http://cs.wikipedia.org/wiki/Soubor:Alpina_Volvo_Solobus,_Frankfurt_am_Main.jpg" TargetMode="External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adil.sweb.cz/ceska_republika/litomerice/big/litomerice_31.jpg" TargetMode="External"/><Relationship Id="rId11" Type="http://schemas.openxmlformats.org/officeDocument/2006/relationships/hyperlink" Target="http://cs.wikipedia.org/wiki/Soubor:Honda_Hornet_900_1.jpg" TargetMode="External"/><Relationship Id="rId5" Type="http://schemas.openxmlformats.org/officeDocument/2006/relationships/hyperlink" Target="http://img.cz.prg.cmestatic.com/media/images/750x750/Nov2011/897835.jpg?d134" TargetMode="External"/><Relationship Id="rId10" Type="http://schemas.openxmlformats.org/officeDocument/2006/relationships/hyperlink" Target="http://cs.wikipedia.org/wiki/Soubor:2012_Mazda5_Sport_--_03-09-2011.jpg" TargetMode="External"/><Relationship Id="rId4" Type="http://schemas.openxmlformats.org/officeDocument/2006/relationships/hyperlink" Target="http://cs.wikipedia.org/wiki/Soubor:Scania_124L-Galliker_(B)-2003..jpg" TargetMode="External"/><Relationship Id="rId9" Type="http://schemas.openxmlformats.org/officeDocument/2006/relationships/hyperlink" Target="http://cs.wikipedia.org/wiki/Soubor:Mlad%C4%9Bjov,_motorov%C3%A1_jednotka_814.jpg" TargetMode="External"/><Relationship Id="rId1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411413" y="2060575"/>
            <a:ext cx="6335712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VY_32_INOVACE_12_17_dopravní prostředky 7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snímek – dopravní prostředky (výklad)</a:t>
            </a:r>
          </a:p>
          <a:p>
            <a:r>
              <a:rPr lang="cs-CZ" smtClean="0"/>
              <a:t>2. snímek – rozdělení podle  typu (výklad)</a:t>
            </a:r>
          </a:p>
          <a:p>
            <a:r>
              <a:rPr lang="cs-CZ" smtClean="0"/>
              <a:t>3.-5. snímek – rozdělení podle fotografie</a:t>
            </a:r>
          </a:p>
          <a:p>
            <a:r>
              <a:rPr lang="cs-CZ" smtClean="0"/>
              <a:t>6. snímek –Vyber dopravní prostředky přepravující  materiál</a:t>
            </a:r>
          </a:p>
          <a:p>
            <a:r>
              <a:rPr lang="cs-CZ" smtClean="0"/>
              <a:t>7. snímek –Dopravní prostředky přepravující  materiál–řešení </a:t>
            </a:r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060848"/>
            <a:ext cx="7239000" cy="410304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prostředky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Dopravní prostředek</a:t>
            </a:r>
            <a:r>
              <a:rPr lang="cs-CZ" dirty="0" smtClean="0"/>
              <a:t> je zpravidla pohyblivé těleso sloužící k dopravě materiálu a přepravě osob.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8194" name="Picture 2" descr="Soubor:Stern of the Colombo Expres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492896"/>
            <a:ext cx="3672408" cy="2754307"/>
          </a:xfrm>
          <a:prstGeom prst="rect">
            <a:avLst/>
          </a:prstGeom>
          <a:noFill/>
        </p:spPr>
      </p:pic>
      <p:pic>
        <p:nvPicPr>
          <p:cNvPr id="8196" name="Picture 4" descr="Soubor:Scania 124L-Galliker (B)-2003.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356992"/>
            <a:ext cx="3744416" cy="2808312"/>
          </a:xfrm>
          <a:prstGeom prst="rect">
            <a:avLst/>
          </a:prstGeom>
          <a:noFill/>
        </p:spPr>
      </p:pic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052736"/>
          <a:ext cx="8291264" cy="50734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>
          <a:xfrm>
            <a:off x="-1404664" y="332656"/>
            <a:ext cx="8784976" cy="1512168"/>
          </a:xfrm>
          <a:prstGeom prst="rect">
            <a:avLst/>
          </a:prstGeom>
        </p:spPr>
        <p:txBody>
          <a:bodyPr lIns="45720" tIns="0" rIns="45720" bIns="0" anchor="b">
            <a:normAutofit fontScale="90000" lnSpcReduction="1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800" b="1" cap="all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Dopravní prostředky</a:t>
            </a:r>
            <a:br>
              <a:rPr lang="cs-CZ" sz="3800" b="1" cap="all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</a:br>
            <a:r>
              <a:rPr lang="cs-CZ" sz="3800" b="1" cap="all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 </a:t>
            </a:r>
            <a:br>
              <a:rPr lang="cs-CZ" sz="3800" b="1" cap="all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</a:br>
            <a:endParaRPr lang="cs-CZ" sz="3800" b="1" cap="all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333375"/>
            <a:ext cx="5411788" cy="18335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Nákladní loď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468313" y="3429000"/>
            <a:ext cx="5411787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normAutofit/>
          </a:bodyPr>
          <a:lstStyle/>
          <a:p>
            <a:pPr marL="273050" indent="-273050" fontAlgn="auto"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 pitchFamily="18" charset="2"/>
              <a:buChar char=""/>
              <a:defRPr/>
            </a:pPr>
            <a:r>
              <a:rPr lang="cs-CZ" sz="26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Nákladní letadlo</a:t>
            </a:r>
          </a:p>
          <a:p>
            <a:pPr marL="273050" indent="-273050" algn="ctr" fontAlgn="auto"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Arial" pitchFamily="34" charset="0"/>
              <a:buChar char="•"/>
              <a:defRPr/>
            </a:pPr>
            <a:endParaRPr lang="cs-CZ" sz="26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  <a:p>
            <a:pPr marL="273050" indent="-273050" algn="ctr" fontAlgn="auto"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Arial" pitchFamily="34" charset="0"/>
              <a:buChar char="•"/>
              <a:defRPr/>
            </a:pPr>
            <a:endParaRPr lang="cs-CZ" sz="2600" dirty="0">
              <a:latin typeface="+mn-lt"/>
              <a:cs typeface="+mn-cs"/>
            </a:endParaRPr>
          </a:p>
        </p:txBody>
      </p:sp>
      <p:pic>
        <p:nvPicPr>
          <p:cNvPr id="6146" name="Picture 2" descr="http://img.cz.prg.cmestatic.com/media/images/750x750/Nov2011/897835.jpg?d13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764704"/>
            <a:ext cx="2491934" cy="2682868"/>
          </a:xfrm>
          <a:prstGeom prst="rect">
            <a:avLst/>
          </a:prstGeom>
          <a:noFill/>
        </p:spPr>
      </p:pic>
      <p:pic>
        <p:nvPicPr>
          <p:cNvPr id="6148" name="Picture 4" descr="http://radil.sweb.cz/ceska_republika/litomerice/big/litomerice_3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908720"/>
            <a:ext cx="3096344" cy="2321199"/>
          </a:xfrm>
          <a:prstGeom prst="rect">
            <a:avLst/>
          </a:prstGeom>
          <a:noFill/>
        </p:spPr>
      </p:pic>
      <p:pic>
        <p:nvPicPr>
          <p:cNvPr id="6150" name="Picture 6" descr="http://g.idnes.cz/u/free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5575" y="-311150"/>
            <a:ext cx="9525" cy="9525"/>
          </a:xfrm>
          <a:prstGeom prst="rect">
            <a:avLst/>
          </a:prstGeom>
          <a:noFill/>
        </p:spPr>
      </p:pic>
      <p:pic>
        <p:nvPicPr>
          <p:cNvPr id="6152" name="Picture 8" descr="http://g.idnes.cz/u/free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5575" y="-311150"/>
            <a:ext cx="9525" cy="9525"/>
          </a:xfrm>
          <a:prstGeom prst="rect">
            <a:avLst/>
          </a:prstGeom>
          <a:noFill/>
        </p:spPr>
      </p:pic>
      <p:pic>
        <p:nvPicPr>
          <p:cNvPr id="6154" name="Picture 10" descr="http://g.idnes.cz/u/free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5575" y="-311150"/>
            <a:ext cx="9525" cy="9525"/>
          </a:xfrm>
          <a:prstGeom prst="rect">
            <a:avLst/>
          </a:prstGeom>
          <a:noFill/>
        </p:spPr>
      </p:pic>
      <p:pic>
        <p:nvPicPr>
          <p:cNvPr id="6156" name="Picture 12" descr="Ruské vojenské letadl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005064"/>
            <a:ext cx="4381500" cy="2276476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  <p:bldP spid="10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333375"/>
            <a:ext cx="5411788" cy="18335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Nákladní automobil, kamion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5122" name="Picture 2" descr="Soubor:Scania 124L-Galliker (B)-2003.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908720"/>
            <a:ext cx="7403976" cy="5552982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333375"/>
            <a:ext cx="5411788" cy="18335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Nákladní vlak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pic>
        <p:nvPicPr>
          <p:cNvPr id="4098" name="Picture 2" descr="Soubor:Praskac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356992"/>
            <a:ext cx="4334619" cy="3255033"/>
          </a:xfrm>
          <a:prstGeom prst="rect">
            <a:avLst/>
          </a:prstGeom>
          <a:noFill/>
        </p:spPr>
      </p:pic>
      <p:pic>
        <p:nvPicPr>
          <p:cNvPr id="4100" name="Picture 4" descr="Soubor:CD122-0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980728"/>
            <a:ext cx="3744416" cy="3352624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675"/>
            <a:ext cx="744468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Vyber  Dopravní prostředky přepravující  materiál</a:t>
            </a:r>
            <a:endParaRPr lang="cs-CZ" dirty="0"/>
          </a:p>
        </p:txBody>
      </p:sp>
      <p:pic>
        <p:nvPicPr>
          <p:cNvPr id="17" name="Picture 2" descr="Soubor:Scania 124L-Galliker (B)-2003.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628800"/>
            <a:ext cx="2304256" cy="1728192"/>
          </a:xfrm>
          <a:prstGeom prst="rect">
            <a:avLst/>
          </a:prstGeom>
          <a:noFill/>
        </p:spPr>
      </p:pic>
      <p:pic>
        <p:nvPicPr>
          <p:cNvPr id="18" name="Picture 2" descr="Soubor:Praskac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797152"/>
            <a:ext cx="2493158" cy="1872208"/>
          </a:xfrm>
          <a:prstGeom prst="rect">
            <a:avLst/>
          </a:prstGeom>
          <a:noFill/>
        </p:spPr>
      </p:pic>
      <p:pic>
        <p:nvPicPr>
          <p:cNvPr id="19" name="Picture 4" descr="Soubor:Mladějov, motorová jednotka 81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3429000"/>
            <a:ext cx="2304256" cy="1728192"/>
          </a:xfrm>
          <a:prstGeom prst="rect">
            <a:avLst/>
          </a:prstGeom>
          <a:noFill/>
        </p:spPr>
      </p:pic>
      <p:pic>
        <p:nvPicPr>
          <p:cNvPr id="20" name="Picture 2" descr="Soubor:2012 Mazda5 Sport -- 03-09-201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5246731"/>
            <a:ext cx="2583195" cy="1611269"/>
          </a:xfrm>
          <a:prstGeom prst="rect">
            <a:avLst/>
          </a:prstGeom>
          <a:noFill/>
        </p:spPr>
      </p:pic>
      <p:pic>
        <p:nvPicPr>
          <p:cNvPr id="21" name="Picture 4" descr="Soubor:Honda Hornet 900 1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419872" y="2492896"/>
            <a:ext cx="2491626" cy="1800200"/>
          </a:xfrm>
          <a:prstGeom prst="rect">
            <a:avLst/>
          </a:prstGeom>
          <a:noFill/>
        </p:spPr>
      </p:pic>
      <p:pic>
        <p:nvPicPr>
          <p:cNvPr id="22" name="Picture 12" descr="Ruské vojenské letadlo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084168" y="1124744"/>
            <a:ext cx="2809344" cy="1543917"/>
          </a:xfrm>
          <a:prstGeom prst="rect">
            <a:avLst/>
          </a:prstGeom>
          <a:noFill/>
        </p:spPr>
      </p:pic>
      <p:pic>
        <p:nvPicPr>
          <p:cNvPr id="23" name="Picture 6" descr="Soubor:Alpina Volvo Solobus, Frankfurt am Main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156176" y="4293096"/>
            <a:ext cx="2623827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20675"/>
            <a:ext cx="8460432" cy="87607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Vyber  Dopravní prostředky přepravující  materiál-řešení</a:t>
            </a:r>
            <a:endParaRPr lang="cs-CZ" dirty="0"/>
          </a:p>
        </p:txBody>
      </p:sp>
      <p:pic>
        <p:nvPicPr>
          <p:cNvPr id="17" name="Picture 2" descr="Soubor:Scania 124L-Galliker (B)-2003.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628800"/>
            <a:ext cx="2304256" cy="1728192"/>
          </a:xfrm>
          <a:prstGeom prst="rect">
            <a:avLst/>
          </a:prstGeom>
          <a:noFill/>
        </p:spPr>
      </p:pic>
      <p:pic>
        <p:nvPicPr>
          <p:cNvPr id="18" name="Picture 2" descr="Soubor:Praskac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797152"/>
            <a:ext cx="2493158" cy="1872208"/>
          </a:xfrm>
          <a:prstGeom prst="rect">
            <a:avLst/>
          </a:prstGeom>
          <a:noFill/>
        </p:spPr>
      </p:pic>
      <p:pic>
        <p:nvPicPr>
          <p:cNvPr id="22" name="Picture 12" descr="Ruské vojenské letadl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1124744"/>
            <a:ext cx="2809344" cy="15439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239000" cy="54868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571184" cy="6120679"/>
          </a:xfrm>
        </p:spPr>
        <p:txBody>
          <a:bodyPr/>
          <a:lstStyle/>
          <a:p>
            <a:pPr eaLnBrk="1" hangingPunct="1"/>
            <a:r>
              <a:rPr lang="cs-CZ" sz="1600" dirty="0" smtClean="0"/>
              <a:t>Snímek č. 1</a:t>
            </a:r>
            <a:r>
              <a:rPr lang="cs-CZ" sz="1600" dirty="0" smtClean="0">
                <a:latin typeface="Times New Roman" pitchFamily="18" charset="0"/>
              </a:rPr>
              <a:t>,20</a:t>
            </a:r>
            <a:r>
              <a:rPr lang="cs-CZ" sz="1600" dirty="0" smtClean="0"/>
              <a:t>: 13. 04. 2011, [cit. 2011-04-13]. Dostupný z WWW: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eupenizeskolam.cz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uploads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/loga/loga_celek.</a:t>
            </a:r>
            <a:r>
              <a:rPr lang="cs-CZ" sz="1600" dirty="0" err="1" smtClean="0">
                <a:hlinkClick r:id="rId2"/>
              </a:rPr>
              <a:t>png</a:t>
            </a:r>
            <a:r>
              <a:rPr lang="cs-CZ" sz="1600" dirty="0" smtClean="0">
                <a:hlinkClick r:id="rId2"/>
              </a:rPr>
              <a:t> </a:t>
            </a:r>
            <a:r>
              <a:rPr lang="cs-CZ" sz="1600" dirty="0" smtClean="0"/>
              <a:t>.</a:t>
            </a:r>
          </a:p>
          <a:p>
            <a:pPr eaLnBrk="1" hangingPunct="1"/>
            <a:r>
              <a:rPr lang="cs-CZ" sz="1600" dirty="0" smtClean="0">
                <a:hlinkClick r:id="rId3"/>
              </a:rPr>
              <a:t>http://cs.wikipedia.org/wiki/Soubor:Stern_of_the_Colombo_Express.jpg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4"/>
              </a:rPr>
              <a:t>http://cs.wikipedia.org/wiki/Soubor:Scania_124L-Galliker_(B)-2003..jpg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5"/>
              </a:rPr>
              <a:t>http://img.cz.prg.cmestatic.com/media/images/750x750/Nov2011/897835.jpg?d134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6"/>
              </a:rPr>
              <a:t>http://radil.</a:t>
            </a:r>
            <a:r>
              <a:rPr lang="cs-CZ" sz="1600" dirty="0" err="1" smtClean="0">
                <a:hlinkClick r:id="rId6"/>
              </a:rPr>
              <a:t>sweb.cz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ceska</a:t>
            </a:r>
            <a:r>
              <a:rPr lang="cs-CZ" sz="1600" dirty="0" smtClean="0">
                <a:hlinkClick r:id="rId6"/>
              </a:rPr>
              <a:t>_republika/</a:t>
            </a:r>
            <a:r>
              <a:rPr lang="cs-CZ" sz="1600" dirty="0" err="1" smtClean="0">
                <a:hlinkClick r:id="rId6"/>
              </a:rPr>
              <a:t>litomerice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big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litomerice</a:t>
            </a:r>
            <a:r>
              <a:rPr lang="cs-CZ" sz="1600" dirty="0" smtClean="0">
                <a:hlinkClick r:id="rId6"/>
              </a:rPr>
              <a:t>_31.jpg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7"/>
              </a:rPr>
              <a:t>http://www.lidovky.</a:t>
            </a:r>
            <a:r>
              <a:rPr lang="cs-CZ" sz="1600" dirty="0" err="1" smtClean="0">
                <a:hlinkClick r:id="rId7"/>
              </a:rPr>
              <a:t>cz</a:t>
            </a:r>
            <a:r>
              <a:rPr lang="cs-CZ" sz="1600" dirty="0" smtClean="0">
                <a:hlinkClick r:id="rId7"/>
              </a:rPr>
              <a:t>/foto.</a:t>
            </a:r>
            <a:r>
              <a:rPr lang="cs-CZ" sz="1600" dirty="0" err="1" smtClean="0">
                <a:hlinkClick r:id="rId7"/>
              </a:rPr>
              <a:t>asp</a:t>
            </a:r>
            <a:r>
              <a:rPr lang="cs-CZ" sz="1600" dirty="0" smtClean="0">
                <a:hlinkClick r:id="rId7"/>
              </a:rPr>
              <a:t>?r=</a:t>
            </a:r>
            <a:r>
              <a:rPr lang="cs-CZ" sz="1600" dirty="0" err="1" smtClean="0">
                <a:hlinkClick r:id="rId7"/>
              </a:rPr>
              <a:t>ln</a:t>
            </a:r>
            <a:r>
              <a:rPr lang="cs-CZ" sz="1600" dirty="0" smtClean="0">
                <a:hlinkClick r:id="rId7"/>
              </a:rPr>
              <a:t>_</a:t>
            </a:r>
            <a:r>
              <a:rPr lang="cs-CZ" sz="1600" dirty="0" err="1" smtClean="0">
                <a:hlinkClick r:id="rId7"/>
              </a:rPr>
              <a:t>zahranici</a:t>
            </a:r>
            <a:r>
              <a:rPr lang="cs-CZ" sz="1600" dirty="0" smtClean="0">
                <a:hlinkClick r:id="rId7"/>
              </a:rPr>
              <a:t>&amp;foto1=TER38205b_a.</a:t>
            </a:r>
            <a:r>
              <a:rPr lang="cs-CZ" sz="1600" dirty="0" err="1" smtClean="0">
                <a:hlinkClick r:id="rId7"/>
              </a:rPr>
              <a:t>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8"/>
              </a:rPr>
              <a:t>http://cs.wikipedia.org/wiki/Soubor:Praskac2.jpg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9"/>
              </a:rPr>
              <a:t>http://cs.wikipedia.org/wiki/Soubor:Mlad%C4%9Bjov,_motorov%C3%A1_jednotka_814.jpg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0"/>
              </a:rPr>
              <a:t>http://cs.wikipedia.org/wiki/Soubor:2012_Mazda5_Sport_--_03-09-2011.jpg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1"/>
              </a:rPr>
              <a:t>http://cs.wikipedia.org/wiki/Soubor:Honda_Hornet_900_1.jpg</a:t>
            </a:r>
            <a:endParaRPr lang="cs-CZ" sz="1600" dirty="0" smtClean="0"/>
          </a:p>
          <a:p>
            <a:pPr eaLnBrk="1" hangingPunct="1"/>
            <a:r>
              <a:rPr lang="cs-CZ" sz="1600" dirty="0" smtClean="0">
                <a:hlinkClick r:id="rId12"/>
              </a:rPr>
              <a:t>http://cs.wikipedia.org/wiki/Soubor:Alpina_Volvo_Solobus,_Frankfurt_am_Main.jpg</a:t>
            </a:r>
            <a:endParaRPr lang="cs-CZ" sz="1600" dirty="0" smtClean="0"/>
          </a:p>
          <a:p>
            <a:pPr eaLnBrk="1" hangingPunct="1"/>
            <a:r>
              <a:rPr lang="cs-CZ" sz="1600" i="1" dirty="0" smtClean="0">
                <a:hlinkClick r:id="rId13"/>
              </a:rPr>
              <a:t>http://cs.wikipedia.org/wiki/Dopravn%C3%AD_prost%C5%99edek</a:t>
            </a:r>
            <a:endParaRPr lang="cs-CZ" sz="1600" i="1" dirty="0" smtClean="0"/>
          </a:p>
          <a:p>
            <a:pPr eaLnBrk="1" hangingPunct="1"/>
            <a:r>
              <a:rPr lang="cs-CZ" sz="1600" i="1" dirty="0" smtClean="0"/>
              <a:t>Autorem materiálu a všech jeho částí, není-li uvedeno jinak, je Mgr. Iveta </a:t>
            </a:r>
            <a:r>
              <a:rPr lang="cs-CZ" sz="1600" i="1" dirty="0" err="1" smtClean="0"/>
              <a:t>Niederlová</a:t>
            </a:r>
            <a:r>
              <a:rPr lang="cs-CZ" sz="1600" i="1" dirty="0" smtClean="0"/>
              <a:t> </a:t>
            </a:r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</p:txBody>
      </p:sp>
      <p:pic>
        <p:nvPicPr>
          <p:cNvPr id="6" name="Obrázek 3" descr="logo.JPG"/>
          <p:cNvPicPr>
            <a:picLocks noChangeAspect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195736" y="5661248"/>
            <a:ext cx="5168280" cy="997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407</TotalTime>
  <Words>104</Words>
  <Application>Microsoft Office PowerPoint</Application>
  <PresentationFormat>Předvádění na obrazovce (4:3)</PresentationFormat>
  <Paragraphs>44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DOPRAVNÍ Výchova </vt:lpstr>
      <vt:lpstr>Popis prezentace</vt:lpstr>
      <vt:lpstr>Dopravní prostředky   </vt:lpstr>
      <vt:lpstr> </vt:lpstr>
      <vt:lpstr>Prezentace aplikace PowerPoint</vt:lpstr>
      <vt:lpstr>Prezentace aplikace PowerPoint</vt:lpstr>
      <vt:lpstr>Prezentace aplikace PowerPoint</vt:lpstr>
      <vt:lpstr>Vyber  Dopravní prostředky přepravující  materiál</vt:lpstr>
      <vt:lpstr>Vyber  Dopravní prostředky přepravující  materiál-řešení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46</cp:revision>
  <dcterms:created xsi:type="dcterms:W3CDTF">2011-09-25T08:02:40Z</dcterms:created>
  <dcterms:modified xsi:type="dcterms:W3CDTF">2012-03-15T11:34:23Z</dcterms:modified>
</cp:coreProperties>
</file>