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73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-558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266543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</a:t>
                      </a:r>
                      <a:r>
                        <a:rPr lang="cs-CZ" baseline="0" dirty="0" smtClean="0">
                          <a:latin typeface="+mj-lt"/>
                        </a:rPr>
                        <a:t> </a:t>
                      </a:r>
                      <a:r>
                        <a:rPr lang="cs-CZ" dirty="0" smtClean="0">
                          <a:latin typeface="+mj-lt"/>
                        </a:rPr>
                        <a:t>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VY_32_INOVACE_293_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Krychle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Georgia" pitchFamily="18" charset="0"/>
              </a:rPr>
              <a:t>Krychle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Krychle –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prostorový geometrický útvar,  jehož   délka a, výška b a šířka c jsou shodné.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rychle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860032" y="1988840"/>
            <a:ext cx="37444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Georgia" pitchFamily="18" charset="0"/>
              </a:rPr>
              <a:t>     délka a </a:t>
            </a:r>
          </a:p>
          <a:p>
            <a:r>
              <a:rPr lang="cs-CZ" sz="1600" dirty="0" smtClean="0">
                <a:latin typeface="Georgia" pitchFamily="18" charset="0"/>
              </a:rPr>
              <a:t>     výška b</a:t>
            </a:r>
          </a:p>
          <a:p>
            <a:r>
              <a:rPr lang="cs-CZ" sz="1600" dirty="0" smtClean="0">
                <a:latin typeface="Georgia" pitchFamily="18" charset="0"/>
              </a:rPr>
              <a:t>     šířka  c</a:t>
            </a:r>
          </a:p>
          <a:p>
            <a:endParaRPr lang="cs-CZ" sz="16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02493" y="3419128"/>
            <a:ext cx="17732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Povrch krychle</a:t>
            </a:r>
            <a:endParaRPr lang="cs-CZ" sz="1600" dirty="0" smtClean="0">
              <a:latin typeface="Georgia" pitchFamily="18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971600" y="2636912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971600" y="5013176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971600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563888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1691680" y="1916832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691680" y="4293096"/>
            <a:ext cx="259228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691680" y="1916832"/>
            <a:ext cx="0" cy="23762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4283968" y="191683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971600" y="1916832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V="1">
            <a:off x="3563888" y="1916832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3563888" y="4293096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971600" y="4293096"/>
            <a:ext cx="720080" cy="72008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aoblený obdélník 17"/>
          <p:cNvSpPr/>
          <p:nvPr/>
        </p:nvSpPr>
        <p:spPr>
          <a:xfrm>
            <a:off x="4860032" y="5167251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objem:</a:t>
            </a:r>
          </a:p>
          <a:p>
            <a:pPr algn="ctr"/>
            <a:r>
              <a:rPr lang="cs-CZ" b="1" dirty="0">
                <a:latin typeface="Georgia" pitchFamily="18" charset="0"/>
              </a:rPr>
              <a:t>V</a:t>
            </a:r>
            <a:r>
              <a:rPr lang="cs-CZ" b="1" dirty="0" smtClean="0">
                <a:latin typeface="Georgia" pitchFamily="18" charset="0"/>
              </a:rPr>
              <a:t>= a . a . a  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4797152"/>
            <a:ext cx="1723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Objem krychle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860032" y="3757682"/>
            <a:ext cx="2736304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povrch: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S </a:t>
            </a: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= 6 . a . a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267744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95936" y="450912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45333" y="338136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8" grpId="0" animBg="1"/>
      <p:bldP spid="20" grpId="0" animBg="1"/>
      <p:bldP spid="24" grpId="0"/>
      <p:bldP spid="29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Zaoblený obdélník 72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270892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71600" y="270892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19672" y="2708920"/>
            <a:ext cx="648072" cy="64807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67744" y="2708920"/>
            <a:ext cx="648072" cy="64807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2060848"/>
            <a:ext cx="64807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971600" y="3356992"/>
            <a:ext cx="64807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krychle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95736" y="836712"/>
            <a:ext cx="1454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Síť krychle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3131840" y="27809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779912" y="27809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427984" y="27809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076056" y="27809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131840" y="2132856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3131840" y="3429000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395536" y="45811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1043608" y="45811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1691680" y="45811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2339752" y="45811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691680" y="3933056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1043608" y="5229200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3419872" y="4869160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4067944" y="4869160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4716016" y="4869160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067944" y="3573016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4067944" y="422108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067944" y="5517232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012160" y="27809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660232" y="3429000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7308304" y="4725144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6660232" y="4725144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6660232" y="278092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6660232" y="4077072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a.a</a:t>
            </a:r>
            <a:endParaRPr lang="cs-CZ" dirty="0"/>
          </a:p>
        </p:txBody>
      </p:sp>
      <p:cxnSp>
        <p:nvCxnSpPr>
          <p:cNvPr id="145" name="Přímá spojovací čára 144"/>
          <p:cNvCxnSpPr/>
          <p:nvPr/>
        </p:nvCxnSpPr>
        <p:spPr>
          <a:xfrm>
            <a:off x="4788024" y="1196752"/>
            <a:ext cx="64807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ovací čára 145"/>
          <p:cNvCxnSpPr/>
          <p:nvPr/>
        </p:nvCxnSpPr>
        <p:spPr>
          <a:xfrm>
            <a:off x="4788024" y="1844824"/>
            <a:ext cx="64807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ovací čára 146"/>
          <p:cNvCxnSpPr/>
          <p:nvPr/>
        </p:nvCxnSpPr>
        <p:spPr>
          <a:xfrm>
            <a:off x="4788024" y="1196752"/>
            <a:ext cx="0" cy="64807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ovací čára 147"/>
          <p:cNvCxnSpPr/>
          <p:nvPr/>
        </p:nvCxnSpPr>
        <p:spPr>
          <a:xfrm>
            <a:off x="5436096" y="1196752"/>
            <a:ext cx="0" cy="64807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ovací čára 148"/>
          <p:cNvCxnSpPr/>
          <p:nvPr/>
        </p:nvCxnSpPr>
        <p:spPr>
          <a:xfrm>
            <a:off x="5148064" y="908720"/>
            <a:ext cx="64807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ovací čára 149"/>
          <p:cNvCxnSpPr/>
          <p:nvPr/>
        </p:nvCxnSpPr>
        <p:spPr>
          <a:xfrm>
            <a:off x="5148064" y="1484784"/>
            <a:ext cx="64807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ovací čára 150"/>
          <p:cNvCxnSpPr/>
          <p:nvPr/>
        </p:nvCxnSpPr>
        <p:spPr>
          <a:xfrm>
            <a:off x="5148064" y="908720"/>
            <a:ext cx="0" cy="5760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ovací čára 151"/>
          <p:cNvCxnSpPr/>
          <p:nvPr/>
        </p:nvCxnSpPr>
        <p:spPr>
          <a:xfrm>
            <a:off x="5796136" y="908720"/>
            <a:ext cx="0" cy="5760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ovací čára 152"/>
          <p:cNvCxnSpPr/>
          <p:nvPr/>
        </p:nvCxnSpPr>
        <p:spPr>
          <a:xfrm flipV="1">
            <a:off x="4788024" y="908720"/>
            <a:ext cx="360040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ovací čára 153"/>
          <p:cNvCxnSpPr/>
          <p:nvPr/>
        </p:nvCxnSpPr>
        <p:spPr>
          <a:xfrm flipV="1">
            <a:off x="5436096" y="908720"/>
            <a:ext cx="360040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ovací čára 154"/>
          <p:cNvCxnSpPr/>
          <p:nvPr/>
        </p:nvCxnSpPr>
        <p:spPr>
          <a:xfrm flipV="1">
            <a:off x="5436096" y="1484784"/>
            <a:ext cx="360040" cy="36004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ovací čára 155"/>
          <p:cNvCxnSpPr/>
          <p:nvPr/>
        </p:nvCxnSpPr>
        <p:spPr>
          <a:xfrm flipV="1">
            <a:off x="4788024" y="1484784"/>
            <a:ext cx="360040" cy="36004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" name="Obdélník 245"/>
          <p:cNvSpPr/>
          <p:nvPr/>
        </p:nvSpPr>
        <p:spPr>
          <a:xfrm>
            <a:off x="5148064" y="908720"/>
            <a:ext cx="64807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5" name="Obdélník 244"/>
          <p:cNvSpPr/>
          <p:nvPr/>
        </p:nvSpPr>
        <p:spPr>
          <a:xfrm>
            <a:off x="4788024" y="1196752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8" name="Volný tvar 247"/>
          <p:cNvSpPr/>
          <p:nvPr/>
        </p:nvSpPr>
        <p:spPr>
          <a:xfrm>
            <a:off x="5436096" y="908720"/>
            <a:ext cx="372862" cy="941033"/>
          </a:xfrm>
          <a:custGeom>
            <a:avLst/>
            <a:gdLst>
              <a:gd name="connsiteX0" fmla="*/ 0 w 372862"/>
              <a:gd name="connsiteY0" fmla="*/ 301841 h 941033"/>
              <a:gd name="connsiteX1" fmla="*/ 0 w 372862"/>
              <a:gd name="connsiteY1" fmla="*/ 301841 h 941033"/>
              <a:gd name="connsiteX2" fmla="*/ 372862 w 372862"/>
              <a:gd name="connsiteY2" fmla="*/ 0 h 941033"/>
              <a:gd name="connsiteX3" fmla="*/ 355107 w 372862"/>
              <a:gd name="connsiteY3" fmla="*/ 630315 h 941033"/>
              <a:gd name="connsiteX4" fmla="*/ 8878 w 372862"/>
              <a:gd name="connsiteY4" fmla="*/ 941033 h 941033"/>
              <a:gd name="connsiteX5" fmla="*/ 0 w 372862"/>
              <a:gd name="connsiteY5" fmla="*/ 301841 h 9410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2862" h="941033">
                <a:moveTo>
                  <a:pt x="0" y="301841"/>
                </a:moveTo>
                <a:lnTo>
                  <a:pt x="0" y="301841"/>
                </a:lnTo>
                <a:lnTo>
                  <a:pt x="372862" y="0"/>
                </a:lnTo>
                <a:lnTo>
                  <a:pt x="355107" y="630315"/>
                </a:lnTo>
                <a:lnTo>
                  <a:pt x="8878" y="941033"/>
                </a:lnTo>
                <a:lnTo>
                  <a:pt x="0" y="30184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Volný tvar 248"/>
          <p:cNvSpPr/>
          <p:nvPr/>
        </p:nvSpPr>
        <p:spPr>
          <a:xfrm>
            <a:off x="4788024" y="908720"/>
            <a:ext cx="372862" cy="941033"/>
          </a:xfrm>
          <a:custGeom>
            <a:avLst/>
            <a:gdLst>
              <a:gd name="connsiteX0" fmla="*/ 0 w 372862"/>
              <a:gd name="connsiteY0" fmla="*/ 301841 h 941033"/>
              <a:gd name="connsiteX1" fmla="*/ 0 w 372862"/>
              <a:gd name="connsiteY1" fmla="*/ 301841 h 941033"/>
              <a:gd name="connsiteX2" fmla="*/ 372862 w 372862"/>
              <a:gd name="connsiteY2" fmla="*/ 0 h 941033"/>
              <a:gd name="connsiteX3" fmla="*/ 355107 w 372862"/>
              <a:gd name="connsiteY3" fmla="*/ 630315 h 941033"/>
              <a:gd name="connsiteX4" fmla="*/ 8878 w 372862"/>
              <a:gd name="connsiteY4" fmla="*/ 941033 h 941033"/>
              <a:gd name="connsiteX5" fmla="*/ 0 w 372862"/>
              <a:gd name="connsiteY5" fmla="*/ 301841 h 9410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2862" h="941033">
                <a:moveTo>
                  <a:pt x="0" y="301841"/>
                </a:moveTo>
                <a:lnTo>
                  <a:pt x="0" y="301841"/>
                </a:lnTo>
                <a:lnTo>
                  <a:pt x="372862" y="0"/>
                </a:lnTo>
                <a:lnTo>
                  <a:pt x="355107" y="630315"/>
                </a:lnTo>
                <a:lnTo>
                  <a:pt x="8878" y="941033"/>
                </a:lnTo>
                <a:lnTo>
                  <a:pt x="0" y="30184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4785064" y="896645"/>
            <a:ext cx="1012054" cy="310718"/>
          </a:xfrm>
          <a:custGeom>
            <a:avLst/>
            <a:gdLst>
              <a:gd name="connsiteX0" fmla="*/ 0 w 1012054"/>
              <a:gd name="connsiteY0" fmla="*/ 301840 h 310718"/>
              <a:gd name="connsiteX1" fmla="*/ 639192 w 1012054"/>
              <a:gd name="connsiteY1" fmla="*/ 310718 h 310718"/>
              <a:gd name="connsiteX2" fmla="*/ 1012054 w 1012054"/>
              <a:gd name="connsiteY2" fmla="*/ 0 h 310718"/>
              <a:gd name="connsiteX3" fmla="*/ 363985 w 1012054"/>
              <a:gd name="connsiteY3" fmla="*/ 17755 h 310718"/>
              <a:gd name="connsiteX4" fmla="*/ 0 w 1012054"/>
              <a:gd name="connsiteY4" fmla="*/ 301840 h 3107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2054" h="310718">
                <a:moveTo>
                  <a:pt x="0" y="301840"/>
                </a:moveTo>
                <a:lnTo>
                  <a:pt x="639192" y="310718"/>
                </a:lnTo>
                <a:lnTo>
                  <a:pt x="1012054" y="0"/>
                </a:lnTo>
                <a:lnTo>
                  <a:pt x="363985" y="17755"/>
                </a:lnTo>
                <a:lnTo>
                  <a:pt x="0" y="30184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4784082" y="1484784"/>
            <a:ext cx="1012054" cy="360040"/>
          </a:xfrm>
          <a:custGeom>
            <a:avLst/>
            <a:gdLst>
              <a:gd name="connsiteX0" fmla="*/ 0 w 1012054"/>
              <a:gd name="connsiteY0" fmla="*/ 301840 h 310718"/>
              <a:gd name="connsiteX1" fmla="*/ 639192 w 1012054"/>
              <a:gd name="connsiteY1" fmla="*/ 310718 h 310718"/>
              <a:gd name="connsiteX2" fmla="*/ 1012054 w 1012054"/>
              <a:gd name="connsiteY2" fmla="*/ 0 h 310718"/>
              <a:gd name="connsiteX3" fmla="*/ 363985 w 1012054"/>
              <a:gd name="connsiteY3" fmla="*/ 17755 h 310718"/>
              <a:gd name="connsiteX4" fmla="*/ 0 w 1012054"/>
              <a:gd name="connsiteY4" fmla="*/ 301840 h 3107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2054" h="310718">
                <a:moveTo>
                  <a:pt x="0" y="301840"/>
                </a:moveTo>
                <a:lnTo>
                  <a:pt x="639192" y="310718"/>
                </a:lnTo>
                <a:lnTo>
                  <a:pt x="1012054" y="0"/>
                </a:lnTo>
                <a:lnTo>
                  <a:pt x="363985" y="17755"/>
                </a:lnTo>
                <a:lnTo>
                  <a:pt x="0" y="30184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860032" y="1988840"/>
            <a:ext cx="3172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Jiné varianty sítě krychle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5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30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2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20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20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2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7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4000"/>
                            </p:stCondLst>
                            <p:childTnLst>
                              <p:par>
                                <p:cTn id="9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6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8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8000"/>
                            </p:stCondLst>
                            <p:childTnLst>
                              <p:par>
                                <p:cTn id="1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246" grpId="0" animBg="1"/>
      <p:bldP spid="246" grpId="1" animBg="1"/>
      <p:bldP spid="245" grpId="0" animBg="1"/>
      <p:bldP spid="245" grpId="1" animBg="1"/>
      <p:bldP spid="248" grpId="0" animBg="1"/>
      <p:bldP spid="248" grpId="1" animBg="1"/>
      <p:bldP spid="249" grpId="0" animBg="1"/>
      <p:bldP spid="249" grpId="1" animBg="1"/>
      <p:bldP spid="70" grpId="0" animBg="1"/>
      <p:bldP spid="70" grpId="1" animBg="1"/>
      <p:bldP spid="71" grpId="0" animBg="1"/>
      <p:bldP spid="71" grpId="1" animBg="1"/>
      <p:bldP spid="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332656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342900" indent="-342900">
              <a:buAutoNum type="arabicParenR"/>
            </a:pPr>
            <a:endParaRPr lang="cs-CZ" sz="16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42900" indent="-342900">
              <a:buAutoNum type="arabicParenR"/>
            </a:pPr>
            <a:endParaRPr lang="cs-CZ" sz="20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42900" indent="-342900">
              <a:buAutoNum type="arabicParenR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povrh krychle, jejíž hrana měří 5cm.</a:t>
            </a:r>
          </a:p>
          <a:p>
            <a:pPr marL="342900" indent="-342900">
              <a:buAutoNum type="arabicParenR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Narýsuj síť dané krychle.  </a:t>
            </a:r>
          </a:p>
          <a:p>
            <a:pPr marL="342900" indent="-342900">
              <a:buAutoNum type="arabicParenR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její objem. 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Krychle   </a:t>
            </a:r>
            <a:endParaRPr lang="cs-CZ" sz="3200" dirty="0">
              <a:latin typeface="Georgia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76056" y="2276872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076056" y="4653136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76056" y="227687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668344" y="227687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796136" y="1556792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796136" y="3933056"/>
            <a:ext cx="259228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796136" y="1556792"/>
            <a:ext cx="0" cy="23762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388424" y="155679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5076056" y="1556792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7668344" y="1556792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7668344" y="3933056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5076056" y="3933056"/>
            <a:ext cx="720080" cy="72008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1184</TotalTime>
  <Words>145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Krychle</dc:title>
  <dc:subject>Geometrie</dc:subject>
  <dc:creator>Mgr. Eva Valentová</dc:creator>
  <cp:lastModifiedBy>maminka</cp:lastModifiedBy>
  <cp:revision>117</cp:revision>
  <dcterms:created xsi:type="dcterms:W3CDTF">2012-03-15T04:36:06Z</dcterms:created>
  <dcterms:modified xsi:type="dcterms:W3CDTF">2013-09-15T19:17:05Z</dcterms:modified>
</cp:coreProperties>
</file>