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70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0" autoAdjust="0"/>
    <p:restoredTop sz="94660"/>
  </p:normalViewPr>
  <p:slideViewPr>
    <p:cSldViewPr>
      <p:cViewPr>
        <p:scale>
          <a:sx n="67" d="100"/>
          <a:sy n="67" d="100"/>
        </p:scale>
        <p:origin x="-605" y="-3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333257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</a:t>
                      </a:r>
                      <a:r>
                        <a:rPr lang="cs-CZ" dirty="0" smtClean="0">
                          <a:latin typeface="+mj-lt"/>
                        </a:rPr>
                        <a:t> </a:t>
                      </a:r>
                      <a:r>
                        <a:rPr lang="cs-CZ" dirty="0" smtClean="0">
                          <a:latin typeface="+mj-lt"/>
                        </a:rPr>
                        <a:t>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VY_32_INOVACE_296_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Rovinné útvary - pracovní listy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>
                <a:latin typeface="Georgia" pitchFamily="18" charset="0"/>
              </a:rPr>
              <a:t>R</a:t>
            </a:r>
            <a:r>
              <a:rPr lang="cs-CZ" sz="3200" dirty="0" smtClean="0">
                <a:latin typeface="Georgia" pitchFamily="18" charset="0"/>
              </a:rPr>
              <a:t>ovinné útvary – pracovní listy</a:t>
            </a:r>
            <a:endParaRPr lang="cs-CZ" sz="32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3894" y="2333779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žákům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0822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404664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Trojúhelník je pod písmenem :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Kosodélník je pod písmenem : 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Čtverec je pod písmenem : 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Obdélník je pod písmenem :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Kruh je pod písmenem :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948264" y="1124744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948264" y="1412776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948264" y="1700808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948264" y="1988840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1259632" y="44624"/>
            <a:ext cx="662473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– rovinné tvary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6948264" y="2276872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Rovnoramenný trojúhelník 97"/>
          <p:cNvSpPr/>
          <p:nvPr/>
        </p:nvSpPr>
        <p:spPr>
          <a:xfrm>
            <a:off x="6660232" y="3212976"/>
            <a:ext cx="1728192" cy="1296144"/>
          </a:xfrm>
          <a:prstGeom prst="triangle">
            <a:avLst>
              <a:gd name="adj" fmla="val 7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4644008" y="3140968"/>
            <a:ext cx="1440160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323528" y="3140968"/>
            <a:ext cx="151216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Kosoúhelník 100"/>
          <p:cNvSpPr/>
          <p:nvPr/>
        </p:nvSpPr>
        <p:spPr>
          <a:xfrm>
            <a:off x="1979712" y="3068960"/>
            <a:ext cx="2088232" cy="2066528"/>
          </a:xfrm>
          <a:prstGeom prst="parallelogram">
            <a:avLst>
              <a:gd name="adj" fmla="val 457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3635896" y="5157192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TextovéPole 102"/>
          <p:cNvSpPr txBox="1"/>
          <p:nvPr/>
        </p:nvSpPr>
        <p:spPr>
          <a:xfrm>
            <a:off x="251520" y="2780928"/>
            <a:ext cx="3658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Georgia" pitchFamily="18" charset="0"/>
              </a:rPr>
              <a:t>a)</a:t>
            </a:r>
            <a:endParaRPr lang="cs-CZ" sz="1600" dirty="0">
              <a:latin typeface="Georgia" pitchFamily="18" charset="0"/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2915816" y="2708920"/>
            <a:ext cx="3770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Georgia" pitchFamily="18" charset="0"/>
              </a:rPr>
              <a:t>b)</a:t>
            </a:r>
            <a:endParaRPr lang="cs-CZ" sz="1600" dirty="0">
              <a:latin typeface="Georgia" pitchFamily="18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4932040" y="2780928"/>
            <a:ext cx="3545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Georgia" pitchFamily="18" charset="0"/>
              </a:rPr>
              <a:t>c)</a:t>
            </a:r>
            <a:endParaRPr lang="cs-CZ" sz="1600" dirty="0">
              <a:latin typeface="Georgia" pitchFamily="18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6876256" y="2852936"/>
            <a:ext cx="3802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Georgia" pitchFamily="18" charset="0"/>
              </a:rPr>
              <a:t>d)</a:t>
            </a:r>
            <a:endParaRPr lang="cs-CZ" sz="1600" dirty="0">
              <a:latin typeface="Georgia" pitchFamily="18" charset="0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3635896" y="4797152"/>
            <a:ext cx="3609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Georgia" pitchFamily="18" charset="0"/>
              </a:rPr>
              <a:t>e)</a:t>
            </a:r>
            <a:endParaRPr lang="cs-CZ" sz="16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34036"/>
            <a:ext cx="8712968" cy="22229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512" y="3789040"/>
            <a:ext cx="8712968" cy="20882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259632" y="44624"/>
            <a:ext cx="662473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– rovinné tvary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508259" y="764704"/>
            <a:ext cx="8168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1.     Narýsuj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čtverec  ABCD, jehož strana a=4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cm.</a:t>
            </a:r>
            <a:endParaRPr lang="cs-CZ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388350"/>
            <a:ext cx="8024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latin typeface="Georgia" pitchFamily="18" charset="0"/>
              </a:rPr>
              <a:t>2.     Narýsuj obdélník OPRS, jehož strany jsou o = 6 cm 5 mm, p = 40 mm.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260648"/>
            <a:ext cx="8712968" cy="648072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5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404664"/>
            <a:ext cx="8856984" cy="6264696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1. Narýsuj trojúhelník ABC , jehož strany jsou a=3 cm, b= 4 cm, c= 5 cm.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</a:t>
            </a: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2. Narýsuj kružnici k se středem S a poloměrem 35 mm. Vyznač její poloměr r.</a:t>
            </a: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/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79512" y="1340768"/>
            <a:ext cx="8712968" cy="203337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96662" y="3861048"/>
            <a:ext cx="8712968" cy="22322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259632" y="44624"/>
            <a:ext cx="662473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– rovinné tvary  </a:t>
            </a:r>
            <a:endParaRPr lang="cs-CZ" sz="32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621</TotalTime>
  <Words>166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list- rovinné útvary</dc:title>
  <dc:subject>Geometrie</dc:subject>
  <dc:creator>Mgr. Eva Valentová</dc:creator>
  <cp:lastModifiedBy>PC</cp:lastModifiedBy>
  <cp:revision>70</cp:revision>
  <dcterms:created xsi:type="dcterms:W3CDTF">2012-03-15T04:36:06Z</dcterms:created>
  <dcterms:modified xsi:type="dcterms:W3CDTF">2013-09-13T08:35:22Z</dcterms:modified>
</cp:coreProperties>
</file>