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68" r:id="rId4"/>
    <p:sldId id="269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2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433744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VY_32_INOVACE_298_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Rovnoběžky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různoběžky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3800" dirty="0" smtClean="0">
              <a:latin typeface="Georgia" pitchFamily="18" charset="0"/>
            </a:endParaRPr>
          </a:p>
          <a:p>
            <a:pPr algn="ctr"/>
            <a:r>
              <a:rPr lang="cs-CZ" sz="3800" dirty="0" smtClean="0">
                <a:latin typeface="Georgia" pitchFamily="18" charset="0"/>
              </a:rPr>
              <a:t>Rovnoběžky, různoběžky</a:t>
            </a:r>
            <a:endParaRPr lang="cs-CZ" sz="3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9548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ROVNOBĚŽKY: </a:t>
            </a:r>
          </a:p>
          <a:p>
            <a:pPr marL="360000" indent="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Přímky, polopřímky a úsečky jsou navzájem rovnoběžné, pokud vzdálenost mezi nimi je neměnná, tudíž se nikdy nemohou protnout.</a:t>
            </a:r>
          </a:p>
          <a:p>
            <a:pPr marL="360000" indent="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AB      CD      p</a:t>
            </a:r>
          </a:p>
          <a:p>
            <a:pPr marL="360000" indent="457200"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>
              <a:buFont typeface="Wingdings" pitchFamily="2" charset="2"/>
              <a:buChar char="Ø"/>
            </a:pPr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87624" y="72008"/>
            <a:ext cx="6552728" cy="112474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Rovnoběžky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6" name="Kosoúhelník 5"/>
          <p:cNvSpPr/>
          <p:nvPr/>
        </p:nvSpPr>
        <p:spPr>
          <a:xfrm>
            <a:off x="341749" y="4182325"/>
            <a:ext cx="8622739" cy="1923311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422108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Georgia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400506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Georgia" pitchFamily="18" charset="0"/>
              </a:rPr>
              <a:t>B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1277634" y="4328972"/>
            <a:ext cx="5454606" cy="4923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39280" y="5273983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Georgia" pitchFamily="18" charset="0"/>
              </a:rPr>
              <a:t>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4465511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D</a:t>
            </a:r>
            <a:endParaRPr lang="cs-CZ" sz="2800" b="1" dirty="0">
              <a:latin typeface="Georgia" pitchFamily="18" charset="0"/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flipV="1">
            <a:off x="1115616" y="4365104"/>
            <a:ext cx="7776864" cy="7427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827584" y="5229200"/>
            <a:ext cx="7920880" cy="7920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740352" y="522920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p</a:t>
            </a:r>
            <a:endParaRPr lang="cs-CZ" sz="2800" b="1" dirty="0">
              <a:latin typeface="Georgia" pitchFamily="18" charset="0"/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1979712" y="4725144"/>
            <a:ext cx="72008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5724128" y="4365104"/>
            <a:ext cx="72008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979712" y="4725144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r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24128" y="4365104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r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cxnSp>
        <p:nvCxnSpPr>
          <p:cNvPr id="44" name="Přímá spojovací šipka 43"/>
          <p:cNvCxnSpPr/>
          <p:nvPr/>
        </p:nvCxnSpPr>
        <p:spPr>
          <a:xfrm>
            <a:off x="2339752" y="4725144"/>
            <a:ext cx="216024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411760" y="5229200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s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28184" y="4869160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s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6156176" y="4365104"/>
            <a:ext cx="216024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2915816" y="4941168"/>
            <a:ext cx="144016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>
            <a:off x="7452320" y="4509120"/>
            <a:ext cx="144016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2915816" y="5229200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q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452320" y="4797152"/>
            <a:ext cx="2880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q</a:t>
            </a:r>
            <a:endParaRPr lang="cs-CZ" sz="1050" b="1" dirty="0">
              <a:solidFill>
                <a:schemeClr val="tx2">
                  <a:lumMod val="60000"/>
                  <a:lumOff val="40000"/>
                </a:schemeClr>
              </a:solidFill>
              <a:latin typeface="Georgia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H="1" flipV="1">
            <a:off x="1259632" y="4701408"/>
            <a:ext cx="36004" cy="2397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6732240" y="4142692"/>
            <a:ext cx="54006" cy="3400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115616" y="4986754"/>
            <a:ext cx="48468" cy="3144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978969" y="4358026"/>
            <a:ext cx="36004" cy="192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979712" y="314096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123728" y="314096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843808" y="314096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2987824" y="3140968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1000"/>
                            </p:stCondLst>
                            <p:childTnLst>
                              <p:par>
                                <p:cTn id="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9000"/>
                            </p:stCondLst>
                            <p:childTnLst>
                              <p:par>
                                <p:cTn id="4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10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000"/>
                            </p:stCondLst>
                            <p:childTnLst>
                              <p:par>
                                <p:cTn id="7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6000"/>
                            </p:stCondLst>
                            <p:childTnLst>
                              <p:par>
                                <p:cTn id="8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8000"/>
                            </p:stCondLst>
                            <p:childTnLst>
                              <p:par>
                                <p:cTn id="9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0"/>
                            </p:stCondLst>
                            <p:childTnLst>
                              <p:par>
                                <p:cTn id="9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10" grpId="0"/>
      <p:bldP spid="11" grpId="0"/>
      <p:bldP spid="26" grpId="0"/>
      <p:bldP spid="42" grpId="0"/>
      <p:bldP spid="43" grpId="0"/>
      <p:bldP spid="47" grpId="0"/>
      <p:bldP spid="48" grpId="0"/>
      <p:bldP spid="57" grpId="0"/>
      <p:bldP spid="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RŮZNOBĚŽKY: </a:t>
            </a:r>
          </a:p>
          <a:p>
            <a:pPr marL="360000" indent="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Přímky, polopřímky a úsečky jsou navzájem různoběžné, pokud vzdálenost mezi nimi se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mění, mají jeden společní bod</a:t>
            </a:r>
          </a:p>
          <a:p>
            <a:pPr marL="360000" indent="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Úsečka AZ je různoběžná s přímkou p (AB || p)</a:t>
            </a:r>
          </a:p>
          <a:p>
            <a:pPr marL="360000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>
              <a:buFont typeface="Wingdings" pitchFamily="2" charset="2"/>
              <a:buChar char="Ø"/>
            </a:pPr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87624" y="188640"/>
            <a:ext cx="6552728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Různoběžky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6" name="Kosoúhelník 5"/>
          <p:cNvSpPr/>
          <p:nvPr/>
        </p:nvSpPr>
        <p:spPr>
          <a:xfrm>
            <a:off x="323528" y="4149080"/>
            <a:ext cx="8712968" cy="1923311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422108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Georgia" pitchFamily="18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564208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Z</a:t>
            </a:r>
            <a:endParaRPr lang="cs-CZ" sz="2800" b="1" dirty="0">
              <a:latin typeface="Georgia" pitchFamily="18" charset="0"/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187624" y="4798893"/>
            <a:ext cx="6912768" cy="86235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812360" y="530120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>
              <a:latin typeface="Georg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63307" y="448995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>
              <a:latin typeface="Georgia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136287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latin typeface="Georgia" pitchFamily="18" charset="0"/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 flipV="1">
            <a:off x="467544" y="4149080"/>
            <a:ext cx="8136904" cy="19442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8028384" y="414908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Georgia" pitchFamily="18" charset="0"/>
              </a:rPr>
              <a:t>p</a:t>
            </a:r>
            <a:endParaRPr lang="cs-CZ" sz="2800" b="1" dirty="0">
              <a:latin typeface="Georgia" pitchFamily="18" charset="0"/>
            </a:endParaRPr>
          </a:p>
        </p:txBody>
      </p:sp>
      <p:cxnSp>
        <p:nvCxnSpPr>
          <p:cNvPr id="34" name="Přímá spojovací čára 33"/>
          <p:cNvCxnSpPr/>
          <p:nvPr/>
        </p:nvCxnSpPr>
        <p:spPr>
          <a:xfrm flipV="1">
            <a:off x="7008603" y="3212976"/>
            <a:ext cx="432048" cy="2515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1115616" y="4672300"/>
            <a:ext cx="144016" cy="2688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8028384" y="5468017"/>
            <a:ext cx="144016" cy="386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7016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1. Vyznač body A, B, C, D. </a:t>
            </a: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2. Narýsuj 3 různé přímky, pojmenuj je k, l, m. 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 každé přímce vyznač jeden bod a označ ho  K, L, M.</a:t>
            </a:r>
          </a:p>
          <a:p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3. Narýsuj 3 úsečky a pojmenuj je OP, RS, TU.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 každé úsečce vyznač libovolný bod a pojmenuj ho.</a:t>
            </a:r>
          </a:p>
          <a:p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4. </a:t>
            </a:r>
            <a:r>
              <a:rPr lang="cs-CZ" sz="280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Narýsuj dvě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různoběžky a označ je c  a  d.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/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</a:b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 </a:t>
            </a:r>
            <a:endParaRPr lang="cs-CZ" sz="20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059832" y="188640"/>
            <a:ext cx="2448272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TEST</a:t>
            </a:r>
            <a:endParaRPr lang="cs-CZ" sz="32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135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Rovnoběžky,různoběžky</dc:title>
  <dc:subject>Geometrie</dc:subject>
  <dc:creator>Eva Valentová </dc:creator>
  <cp:lastModifiedBy>maminka</cp:lastModifiedBy>
  <cp:revision>64</cp:revision>
  <dcterms:created xsi:type="dcterms:W3CDTF">2012-03-15T04:36:06Z</dcterms:created>
  <dcterms:modified xsi:type="dcterms:W3CDTF">2013-09-15T19:21:27Z</dcterms:modified>
</cp:coreProperties>
</file>