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7" r:id="rId4"/>
    <p:sldId id="268" r:id="rId5"/>
    <p:sldId id="26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10" autoAdjust="0"/>
    <p:restoredTop sz="94660"/>
  </p:normalViewPr>
  <p:slideViewPr>
    <p:cSldViewPr>
      <p:cViewPr>
        <p:scale>
          <a:sx n="71" d="100"/>
          <a:sy n="71" d="100"/>
        </p:scale>
        <p:origin x="-485" y="-2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2800028"/>
              </p:ext>
            </p:extLst>
          </p:nvPr>
        </p:nvGraphicFramePr>
        <p:xfrm>
          <a:off x="1643063" y="3933056"/>
          <a:ext cx="6096000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NÁZEV ŠKOLY: Speciální základní škola, 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Chlumec nad Cidlinou, Smetanova 123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Autor</a:t>
                      </a:r>
                      <a:r>
                        <a:rPr lang="cs-CZ" dirty="0" smtClean="0">
                          <a:latin typeface="+mj-lt"/>
                        </a:rPr>
                        <a:t>: </a:t>
                      </a:r>
                      <a:r>
                        <a:rPr lang="cs-CZ" dirty="0" smtClean="0">
                          <a:latin typeface="+mj-lt"/>
                        </a:rPr>
                        <a:t>Eva Valentová 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NÁZEV</a:t>
                      </a:r>
                      <a:r>
                        <a:rPr lang="cs-CZ" sz="1800" kern="120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: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charset="0"/>
                        </a:rPr>
                        <a:t> VY_32_INOVACE_299_</a:t>
                      </a:r>
                      <a:r>
                        <a:rPr kumimoji="0" lang="cs-CZ" sz="18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S</a:t>
                      </a:r>
                      <a:r>
                        <a:rPr lang="cs-CZ" sz="1800" kern="120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íť geometrických</a:t>
                      </a:r>
                      <a:r>
                        <a:rPr lang="cs-CZ" sz="1800" kern="1200" baseline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těles  – pracovní list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Téma: Geometrie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+mj-lt"/>
                        </a:rPr>
                        <a:t>Číslo projektu:</a:t>
                      </a:r>
                      <a:r>
                        <a:rPr lang="cs-CZ" baseline="0" dirty="0" smtClean="0">
                          <a:latin typeface="+mj-lt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CZ.1.07/1.4.00/21.2598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4"/>
            <a:ext cx="6096000" cy="14938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6" name="Obdélník 5"/>
          <p:cNvSpPr/>
          <p:nvPr/>
        </p:nvSpPr>
        <p:spPr>
          <a:xfrm>
            <a:off x="1619672" y="1988840"/>
            <a:ext cx="6120680" cy="187220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endParaRPr lang="cs-CZ" sz="3600" dirty="0" smtClean="0">
              <a:latin typeface="Georgia" pitchFamily="18" charset="0"/>
            </a:endParaRPr>
          </a:p>
          <a:p>
            <a:pPr algn="ctr"/>
            <a:r>
              <a:rPr lang="cs-CZ" sz="3600" dirty="0" smtClean="0">
                <a:latin typeface="Georgia" pitchFamily="18" charset="0"/>
              </a:rPr>
              <a:t>Síť geometrických těles – pracovní list </a:t>
            </a:r>
            <a:endParaRPr lang="cs-CZ" sz="36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3894" y="2333779"/>
            <a:ext cx="79928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Určeno žákům základní školy praktické.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408226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620688"/>
            <a:ext cx="8856984" cy="5832648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514350" indent="-514350">
              <a:buAutoNum type="arabicPeriod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Síť válce je pod písmenem :</a:t>
            </a:r>
          </a:p>
          <a:p>
            <a:pPr marL="514350" indent="-514350">
              <a:buAutoNum type="arabicPeriod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Síť krychle je pod písmenem :</a:t>
            </a:r>
          </a:p>
          <a:p>
            <a:pPr marL="514350" indent="-514350">
              <a:buAutoNum type="arabicPeriod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Síť kvádru je pod písmenem : 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4572000" y="1340768"/>
            <a:ext cx="72008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572000" y="1628800"/>
            <a:ext cx="72008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572000" y="1916832"/>
            <a:ext cx="72008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1115616" y="188640"/>
            <a:ext cx="7200800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Pracovní list  – síť geometrických těles  </a:t>
            </a:r>
            <a:endParaRPr lang="cs-CZ" sz="3200" dirty="0">
              <a:latin typeface="Georgia" pitchFamily="18" charset="0"/>
            </a:endParaRPr>
          </a:p>
        </p:txBody>
      </p:sp>
      <p:grpSp>
        <p:nvGrpSpPr>
          <p:cNvPr id="48" name="Skupina 47"/>
          <p:cNvGrpSpPr/>
          <p:nvPr/>
        </p:nvGrpSpPr>
        <p:grpSpPr>
          <a:xfrm>
            <a:off x="323528" y="3501008"/>
            <a:ext cx="2664296" cy="2232248"/>
            <a:chOff x="1187624" y="3501008"/>
            <a:chExt cx="3722712" cy="2786608"/>
          </a:xfrm>
        </p:grpSpPr>
        <p:sp>
          <p:nvSpPr>
            <p:cNvPr id="42" name="Obdélník 41"/>
            <p:cNvSpPr/>
            <p:nvPr/>
          </p:nvSpPr>
          <p:spPr>
            <a:xfrm>
              <a:off x="2123728" y="5373216"/>
              <a:ext cx="914400" cy="914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2123728" y="3501008"/>
              <a:ext cx="914400" cy="914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1187624" y="4437112"/>
              <a:ext cx="914400" cy="914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2123728" y="4437112"/>
              <a:ext cx="914400" cy="914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3059832" y="4437112"/>
              <a:ext cx="914400" cy="914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3995936" y="4437112"/>
              <a:ext cx="914400" cy="914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3347864" y="3501008"/>
            <a:ext cx="2520280" cy="2138536"/>
            <a:chOff x="3347864" y="3717032"/>
            <a:chExt cx="2736304" cy="2498576"/>
          </a:xfrm>
        </p:grpSpPr>
        <p:sp>
          <p:nvSpPr>
            <p:cNvPr id="49" name="Elipsa 48"/>
            <p:cNvSpPr/>
            <p:nvPr/>
          </p:nvSpPr>
          <p:spPr>
            <a:xfrm>
              <a:off x="3347864" y="5301208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Elipsa 49"/>
            <p:cNvSpPr/>
            <p:nvPr/>
          </p:nvSpPr>
          <p:spPr>
            <a:xfrm>
              <a:off x="3347864" y="3717032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3347864" y="4653136"/>
              <a:ext cx="2736304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6156176" y="3789040"/>
            <a:ext cx="2426568" cy="1512168"/>
            <a:chOff x="6156176" y="3789040"/>
            <a:chExt cx="2426568" cy="1512168"/>
          </a:xfrm>
        </p:grpSpPr>
        <p:sp>
          <p:nvSpPr>
            <p:cNvPr id="53" name="Obdélník 52"/>
            <p:cNvSpPr/>
            <p:nvPr/>
          </p:nvSpPr>
          <p:spPr>
            <a:xfrm>
              <a:off x="6156176" y="4077072"/>
              <a:ext cx="288032" cy="914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7668344" y="4077072"/>
              <a:ext cx="914400" cy="914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7380312" y="4077072"/>
              <a:ext cx="288032" cy="914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6444208" y="4077072"/>
              <a:ext cx="914400" cy="914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 rot="16200000">
              <a:off x="6757392" y="3475856"/>
              <a:ext cx="288032" cy="914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 rot="16200000">
              <a:off x="6757392" y="4699992"/>
              <a:ext cx="288032" cy="914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0" name="TextovéPole 59"/>
          <p:cNvSpPr txBox="1"/>
          <p:nvPr/>
        </p:nvSpPr>
        <p:spPr>
          <a:xfrm>
            <a:off x="539552" y="3429000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a)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5940152" y="3429000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c)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2915816" y="342900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b)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404664"/>
            <a:ext cx="8856984" cy="6264696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514350" indent="-514350">
              <a:buAutoNum type="arabicPeriod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Vystřihni síť a slož trojrozměrný objekt</a:t>
            </a:r>
          </a:p>
          <a:p>
            <a:pPr marL="514350" indent="-514350">
              <a:buAutoNum type="arabicPeriod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Vystřihni síť a slož trojrozměrný objekt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179512" y="1196752"/>
            <a:ext cx="8712968" cy="21602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179512" y="3789040"/>
            <a:ext cx="8712968" cy="21602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043608" y="44624"/>
            <a:ext cx="7200800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Pracovní list  – síť geometrických těles  </a:t>
            </a:r>
            <a:endParaRPr lang="cs-CZ" sz="3200" dirty="0">
              <a:latin typeface="Georgia" pitchFamily="18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3131840" y="1268760"/>
            <a:ext cx="2304256" cy="1944216"/>
            <a:chOff x="3347864" y="3717032"/>
            <a:chExt cx="2736304" cy="2498576"/>
          </a:xfrm>
        </p:grpSpPr>
        <p:sp>
          <p:nvSpPr>
            <p:cNvPr id="8" name="Elipsa 7"/>
            <p:cNvSpPr/>
            <p:nvPr/>
          </p:nvSpPr>
          <p:spPr>
            <a:xfrm>
              <a:off x="3347864" y="5301208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Elipsa 8"/>
            <p:cNvSpPr/>
            <p:nvPr/>
          </p:nvSpPr>
          <p:spPr>
            <a:xfrm>
              <a:off x="3347864" y="3717032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3347864" y="4653136"/>
              <a:ext cx="2736304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2987824" y="3933056"/>
            <a:ext cx="2448272" cy="1872208"/>
            <a:chOff x="1187624" y="3501008"/>
            <a:chExt cx="3722712" cy="2786608"/>
          </a:xfrm>
        </p:grpSpPr>
        <p:sp>
          <p:nvSpPr>
            <p:cNvPr id="12" name="Obdélník 11"/>
            <p:cNvSpPr/>
            <p:nvPr/>
          </p:nvSpPr>
          <p:spPr>
            <a:xfrm>
              <a:off x="2123728" y="5373216"/>
              <a:ext cx="914400" cy="914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2123728" y="3501008"/>
              <a:ext cx="914400" cy="914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1187624" y="4437112"/>
              <a:ext cx="914400" cy="914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2123728" y="4437112"/>
              <a:ext cx="914400" cy="914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059832" y="4437112"/>
              <a:ext cx="914400" cy="914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3995936" y="4437112"/>
              <a:ext cx="914400" cy="914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43608" y="44624"/>
            <a:ext cx="7200800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Pracovní list  – síť geometrických těles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23528" y="1278052"/>
            <a:ext cx="8496944" cy="2381908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3528" y="4149080"/>
            <a:ext cx="8568952" cy="2448272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23528" y="908720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   Narýsuj síť krychle, která má délku strany 4 cm.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9532" y="3779748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   Narýsuj síť kvádru o rozměrech a = 3 cm, b = 5 cm, c = 2 cm.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7012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618</TotalTime>
  <Words>133</Words>
  <Application>Microsoft Office PowerPoint</Application>
  <PresentationFormat>Předvádění na obrazovce (4:3)</PresentationFormat>
  <Paragraphs>30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list - síť objektů</dc:title>
  <dc:subject>Geometrie</dc:subject>
  <dc:creator>Mgr. Eva Valebtová</dc:creator>
  <cp:lastModifiedBy>PC</cp:lastModifiedBy>
  <cp:revision>72</cp:revision>
  <dcterms:created xsi:type="dcterms:W3CDTF">2012-03-15T04:36:06Z</dcterms:created>
  <dcterms:modified xsi:type="dcterms:W3CDTF">2013-09-13T08:43:30Z</dcterms:modified>
</cp:coreProperties>
</file>