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6" r:id="rId3"/>
    <p:sldId id="267" r:id="rId4"/>
    <p:sldId id="269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0" autoAdjust="0"/>
    <p:restoredTop sz="94660"/>
  </p:normalViewPr>
  <p:slideViewPr>
    <p:cSldViewPr>
      <p:cViewPr>
        <p:scale>
          <a:sx n="73" d="100"/>
          <a:sy n="73" d="100"/>
        </p:scale>
        <p:origin x="-22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43745E-6EE1-4635-835F-4A4481FB0EDF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92C064-36CE-4884-BEDA-C16D127DF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10350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92C064-36CE-4884-BEDA-C16D127DF4C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20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2059317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NÁZEV ŠKOLY: Speciální základní škola, 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Chlumec nad Cidlinou, Smetanova 123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 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NÁZEV: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VY_32_INOVACE_300_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Tělesa - pracovní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 list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r>
              <a:rPr lang="cs-CZ" sz="4800" dirty="0" smtClean="0">
                <a:latin typeface="Georgia" pitchFamily="18" charset="0"/>
              </a:rPr>
              <a:t>Tělesa</a:t>
            </a:r>
            <a:endParaRPr lang="cs-CZ" sz="48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3894" y="2333779"/>
            <a:ext cx="79928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žákům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0822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620688"/>
            <a:ext cx="8856984" cy="5832648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Válec je pod písmenem     :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Krychle je pod písmenem :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Koule je pod písmenem    : 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Kvádr je pod písmenem    : 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Jehlan je pod písmenem   :</a:t>
            </a:r>
          </a:p>
          <a:p>
            <a:pPr marL="514350" indent="-514350">
              <a:buAutoNum type="arabicPeriod"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Kužel je pod písmenem     :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572000" y="1340768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572000" y="1628800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572000" y="1916832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572000" y="2204864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1115616" y="188640"/>
            <a:ext cx="7200800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 – tělesa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97" name="Obdélník 96"/>
          <p:cNvSpPr/>
          <p:nvPr/>
        </p:nvSpPr>
        <p:spPr>
          <a:xfrm>
            <a:off x="4572000" y="2492896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3" name="Skupina 112"/>
          <p:cNvGrpSpPr/>
          <p:nvPr/>
        </p:nvGrpSpPr>
        <p:grpSpPr>
          <a:xfrm>
            <a:off x="1763688" y="3326260"/>
            <a:ext cx="1224136" cy="1254868"/>
            <a:chOff x="817123" y="3453319"/>
            <a:chExt cx="1303507" cy="1254868"/>
          </a:xfrm>
          <a:effectLst/>
        </p:grpSpPr>
        <p:sp>
          <p:nvSpPr>
            <p:cNvPr id="109" name="Obdélník 108"/>
            <p:cNvSpPr/>
            <p:nvPr/>
          </p:nvSpPr>
          <p:spPr>
            <a:xfrm>
              <a:off x="827584" y="3789040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Volný tvar 109"/>
            <p:cNvSpPr/>
            <p:nvPr/>
          </p:nvSpPr>
          <p:spPr>
            <a:xfrm>
              <a:off x="817123" y="3453319"/>
              <a:ext cx="1303507" cy="340468"/>
            </a:xfrm>
            <a:custGeom>
              <a:avLst/>
              <a:gdLst>
                <a:gd name="connsiteX0" fmla="*/ 0 w 1303507"/>
                <a:gd name="connsiteY0" fmla="*/ 330741 h 340468"/>
                <a:gd name="connsiteX1" fmla="*/ 418290 w 1303507"/>
                <a:gd name="connsiteY1" fmla="*/ 0 h 340468"/>
                <a:gd name="connsiteX2" fmla="*/ 1303507 w 1303507"/>
                <a:gd name="connsiteY2" fmla="*/ 19455 h 340468"/>
                <a:gd name="connsiteX3" fmla="*/ 904673 w 1303507"/>
                <a:gd name="connsiteY3" fmla="*/ 340468 h 340468"/>
                <a:gd name="connsiteX4" fmla="*/ 0 w 1303507"/>
                <a:gd name="connsiteY4" fmla="*/ 330741 h 340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03507" h="340468">
                  <a:moveTo>
                    <a:pt x="0" y="330741"/>
                  </a:moveTo>
                  <a:lnTo>
                    <a:pt x="418290" y="0"/>
                  </a:lnTo>
                  <a:lnTo>
                    <a:pt x="1303507" y="19455"/>
                  </a:lnTo>
                  <a:lnTo>
                    <a:pt x="904673" y="340468"/>
                  </a:lnTo>
                  <a:lnTo>
                    <a:pt x="0" y="33074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Volný tvar 111"/>
            <p:cNvSpPr/>
            <p:nvPr/>
          </p:nvSpPr>
          <p:spPr>
            <a:xfrm>
              <a:off x="1750979" y="3472774"/>
              <a:ext cx="359923" cy="1235413"/>
            </a:xfrm>
            <a:custGeom>
              <a:avLst/>
              <a:gdLst>
                <a:gd name="connsiteX0" fmla="*/ 0 w 359923"/>
                <a:gd name="connsiteY0" fmla="*/ 321013 h 1235413"/>
                <a:gd name="connsiteX1" fmla="*/ 359923 w 359923"/>
                <a:gd name="connsiteY1" fmla="*/ 0 h 1235413"/>
                <a:gd name="connsiteX2" fmla="*/ 359923 w 359923"/>
                <a:gd name="connsiteY2" fmla="*/ 787941 h 1235413"/>
                <a:gd name="connsiteX3" fmla="*/ 9727 w 359923"/>
                <a:gd name="connsiteY3" fmla="*/ 1235413 h 1235413"/>
                <a:gd name="connsiteX4" fmla="*/ 0 w 359923"/>
                <a:gd name="connsiteY4" fmla="*/ 321013 h 123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9923" h="1235413">
                  <a:moveTo>
                    <a:pt x="0" y="321013"/>
                  </a:moveTo>
                  <a:lnTo>
                    <a:pt x="359923" y="0"/>
                  </a:lnTo>
                  <a:lnTo>
                    <a:pt x="359923" y="787941"/>
                  </a:lnTo>
                  <a:lnTo>
                    <a:pt x="9727" y="1235413"/>
                  </a:lnTo>
                  <a:lnTo>
                    <a:pt x="0" y="321013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4" name="Skupina 113"/>
          <p:cNvGrpSpPr/>
          <p:nvPr/>
        </p:nvGrpSpPr>
        <p:grpSpPr>
          <a:xfrm>
            <a:off x="5796136" y="5085184"/>
            <a:ext cx="2232248" cy="894828"/>
            <a:chOff x="817123" y="3453319"/>
            <a:chExt cx="1303507" cy="1254868"/>
          </a:xfrm>
        </p:grpSpPr>
        <p:sp>
          <p:nvSpPr>
            <p:cNvPr id="115" name="Obdélník 114"/>
            <p:cNvSpPr/>
            <p:nvPr/>
          </p:nvSpPr>
          <p:spPr>
            <a:xfrm>
              <a:off x="827584" y="3789040"/>
              <a:ext cx="914400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Volný tvar 115"/>
            <p:cNvSpPr/>
            <p:nvPr/>
          </p:nvSpPr>
          <p:spPr>
            <a:xfrm>
              <a:off x="817123" y="3453319"/>
              <a:ext cx="1303507" cy="340468"/>
            </a:xfrm>
            <a:custGeom>
              <a:avLst/>
              <a:gdLst>
                <a:gd name="connsiteX0" fmla="*/ 0 w 1303507"/>
                <a:gd name="connsiteY0" fmla="*/ 330741 h 340468"/>
                <a:gd name="connsiteX1" fmla="*/ 418290 w 1303507"/>
                <a:gd name="connsiteY1" fmla="*/ 0 h 340468"/>
                <a:gd name="connsiteX2" fmla="*/ 1303507 w 1303507"/>
                <a:gd name="connsiteY2" fmla="*/ 19455 h 340468"/>
                <a:gd name="connsiteX3" fmla="*/ 904673 w 1303507"/>
                <a:gd name="connsiteY3" fmla="*/ 340468 h 340468"/>
                <a:gd name="connsiteX4" fmla="*/ 0 w 1303507"/>
                <a:gd name="connsiteY4" fmla="*/ 330741 h 340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03507" h="340468">
                  <a:moveTo>
                    <a:pt x="0" y="330741"/>
                  </a:moveTo>
                  <a:lnTo>
                    <a:pt x="418290" y="0"/>
                  </a:lnTo>
                  <a:lnTo>
                    <a:pt x="1303507" y="19455"/>
                  </a:lnTo>
                  <a:lnTo>
                    <a:pt x="904673" y="340468"/>
                  </a:lnTo>
                  <a:lnTo>
                    <a:pt x="0" y="330741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Volný tvar 116"/>
            <p:cNvSpPr/>
            <p:nvPr/>
          </p:nvSpPr>
          <p:spPr>
            <a:xfrm>
              <a:off x="1750979" y="3472774"/>
              <a:ext cx="359923" cy="1235413"/>
            </a:xfrm>
            <a:custGeom>
              <a:avLst/>
              <a:gdLst>
                <a:gd name="connsiteX0" fmla="*/ 0 w 359923"/>
                <a:gd name="connsiteY0" fmla="*/ 321013 h 1235413"/>
                <a:gd name="connsiteX1" fmla="*/ 359923 w 359923"/>
                <a:gd name="connsiteY1" fmla="*/ 0 h 1235413"/>
                <a:gd name="connsiteX2" fmla="*/ 359923 w 359923"/>
                <a:gd name="connsiteY2" fmla="*/ 787941 h 1235413"/>
                <a:gd name="connsiteX3" fmla="*/ 9727 w 359923"/>
                <a:gd name="connsiteY3" fmla="*/ 1235413 h 1235413"/>
                <a:gd name="connsiteX4" fmla="*/ 0 w 359923"/>
                <a:gd name="connsiteY4" fmla="*/ 321013 h 12354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9923" h="1235413">
                  <a:moveTo>
                    <a:pt x="0" y="321013"/>
                  </a:moveTo>
                  <a:lnTo>
                    <a:pt x="359923" y="0"/>
                  </a:lnTo>
                  <a:lnTo>
                    <a:pt x="359923" y="787941"/>
                  </a:lnTo>
                  <a:lnTo>
                    <a:pt x="9727" y="1235413"/>
                  </a:lnTo>
                  <a:lnTo>
                    <a:pt x="0" y="321013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8" name="Elipsa 117"/>
          <p:cNvSpPr/>
          <p:nvPr/>
        </p:nvSpPr>
        <p:spPr>
          <a:xfrm>
            <a:off x="2699792" y="4653136"/>
            <a:ext cx="1224136" cy="1058416"/>
          </a:xfrm>
          <a:prstGeom prst="ellipse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0800000" scaled="1"/>
            <a:tileRect/>
          </a:gradFill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5" name="Skupina 124"/>
          <p:cNvGrpSpPr/>
          <p:nvPr/>
        </p:nvGrpSpPr>
        <p:grpSpPr>
          <a:xfrm>
            <a:off x="395536" y="4132473"/>
            <a:ext cx="1678238" cy="2176847"/>
            <a:chOff x="899592" y="3628417"/>
            <a:chExt cx="1678238" cy="2176847"/>
          </a:xfrm>
        </p:grpSpPr>
        <p:sp>
          <p:nvSpPr>
            <p:cNvPr id="119" name="Elipsa 118"/>
            <p:cNvSpPr/>
            <p:nvPr/>
          </p:nvSpPr>
          <p:spPr>
            <a:xfrm>
              <a:off x="899592" y="5013176"/>
              <a:ext cx="1656184" cy="79208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Volný tvar 123"/>
            <p:cNvSpPr/>
            <p:nvPr/>
          </p:nvSpPr>
          <p:spPr>
            <a:xfrm>
              <a:off x="904672" y="3628417"/>
              <a:ext cx="1673158" cy="2176847"/>
            </a:xfrm>
            <a:custGeom>
              <a:avLst/>
              <a:gdLst>
                <a:gd name="connsiteX0" fmla="*/ 0 w 1673158"/>
                <a:gd name="connsiteY0" fmla="*/ 1741251 h 2178996"/>
                <a:gd name="connsiteX1" fmla="*/ 856034 w 1673158"/>
                <a:gd name="connsiteY1" fmla="*/ 0 h 2178996"/>
                <a:gd name="connsiteX2" fmla="*/ 1673158 w 1673158"/>
                <a:gd name="connsiteY2" fmla="*/ 1731523 h 2178996"/>
                <a:gd name="connsiteX3" fmla="*/ 1653702 w 1673158"/>
                <a:gd name="connsiteY3" fmla="*/ 1887166 h 2178996"/>
                <a:gd name="connsiteX4" fmla="*/ 1556426 w 1673158"/>
                <a:gd name="connsiteY4" fmla="*/ 1964987 h 2178996"/>
                <a:gd name="connsiteX5" fmla="*/ 1459149 w 1673158"/>
                <a:gd name="connsiteY5" fmla="*/ 2052536 h 2178996"/>
                <a:gd name="connsiteX6" fmla="*/ 1293779 w 1673158"/>
                <a:gd name="connsiteY6" fmla="*/ 2101174 h 2178996"/>
                <a:gd name="connsiteX7" fmla="*/ 1186775 w 1673158"/>
                <a:gd name="connsiteY7" fmla="*/ 2149813 h 2178996"/>
                <a:gd name="connsiteX8" fmla="*/ 1011677 w 1673158"/>
                <a:gd name="connsiteY8" fmla="*/ 2178996 h 2178996"/>
                <a:gd name="connsiteX9" fmla="*/ 787941 w 1673158"/>
                <a:gd name="connsiteY9" fmla="*/ 2178996 h 2178996"/>
                <a:gd name="connsiteX10" fmla="*/ 564205 w 1673158"/>
                <a:gd name="connsiteY10" fmla="*/ 2169268 h 2178996"/>
                <a:gd name="connsiteX11" fmla="*/ 369651 w 1673158"/>
                <a:gd name="connsiteY11" fmla="*/ 2120630 h 2178996"/>
                <a:gd name="connsiteX12" fmla="*/ 223737 w 1673158"/>
                <a:gd name="connsiteY12" fmla="*/ 2062264 h 2178996"/>
                <a:gd name="connsiteX13" fmla="*/ 116732 w 1673158"/>
                <a:gd name="connsiteY13" fmla="*/ 2023353 h 2178996"/>
                <a:gd name="connsiteX14" fmla="*/ 48639 w 1673158"/>
                <a:gd name="connsiteY14" fmla="*/ 1945532 h 2178996"/>
                <a:gd name="connsiteX15" fmla="*/ 9728 w 1673158"/>
                <a:gd name="connsiteY15" fmla="*/ 1857983 h 2178996"/>
                <a:gd name="connsiteX16" fmla="*/ 0 w 1673158"/>
                <a:gd name="connsiteY16" fmla="*/ 1741251 h 2178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673158" h="2178996">
                  <a:moveTo>
                    <a:pt x="0" y="1741251"/>
                  </a:moveTo>
                  <a:lnTo>
                    <a:pt x="856034" y="0"/>
                  </a:lnTo>
                  <a:lnTo>
                    <a:pt x="1673158" y="1731523"/>
                  </a:lnTo>
                  <a:lnTo>
                    <a:pt x="1653702" y="1887166"/>
                  </a:lnTo>
                  <a:lnTo>
                    <a:pt x="1556426" y="1964987"/>
                  </a:lnTo>
                  <a:lnTo>
                    <a:pt x="1459149" y="2052536"/>
                  </a:lnTo>
                  <a:lnTo>
                    <a:pt x="1293779" y="2101174"/>
                  </a:lnTo>
                  <a:lnTo>
                    <a:pt x="1186775" y="2149813"/>
                  </a:lnTo>
                  <a:lnTo>
                    <a:pt x="1011677" y="2178996"/>
                  </a:lnTo>
                  <a:lnTo>
                    <a:pt x="787941" y="2178996"/>
                  </a:lnTo>
                  <a:lnTo>
                    <a:pt x="564205" y="2169268"/>
                  </a:lnTo>
                  <a:lnTo>
                    <a:pt x="369651" y="2120630"/>
                  </a:lnTo>
                  <a:lnTo>
                    <a:pt x="223737" y="2062264"/>
                  </a:lnTo>
                  <a:lnTo>
                    <a:pt x="116732" y="2023353"/>
                  </a:lnTo>
                  <a:lnTo>
                    <a:pt x="48639" y="1945532"/>
                  </a:lnTo>
                  <a:lnTo>
                    <a:pt x="9728" y="1857983"/>
                  </a:lnTo>
                  <a:lnTo>
                    <a:pt x="0" y="1741251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1">
                    <a:shade val="30000"/>
                    <a:satMod val="115000"/>
                  </a:schemeClr>
                </a:gs>
                <a:gs pos="50000">
                  <a:schemeClr val="accent1">
                    <a:shade val="67500"/>
                    <a:satMod val="115000"/>
                  </a:schemeClr>
                </a:gs>
                <a:gs pos="100000">
                  <a:schemeClr val="accent1"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7" name="Skupina 136"/>
          <p:cNvGrpSpPr/>
          <p:nvPr/>
        </p:nvGrpSpPr>
        <p:grpSpPr>
          <a:xfrm>
            <a:off x="4067944" y="3645024"/>
            <a:ext cx="1342417" cy="2666462"/>
            <a:chOff x="2723745" y="2859932"/>
            <a:chExt cx="1342417" cy="2666462"/>
          </a:xfrm>
        </p:grpSpPr>
        <p:sp>
          <p:nvSpPr>
            <p:cNvPr id="126" name="Kosoúhelník 125"/>
            <p:cNvSpPr/>
            <p:nvPr/>
          </p:nvSpPr>
          <p:spPr>
            <a:xfrm rot="844179">
              <a:off x="2831318" y="4586642"/>
              <a:ext cx="1144144" cy="842392"/>
            </a:xfrm>
            <a:prstGeom prst="parallelogram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Volný tvar 133"/>
            <p:cNvSpPr/>
            <p:nvPr/>
          </p:nvSpPr>
          <p:spPr>
            <a:xfrm>
              <a:off x="2723745" y="2859932"/>
              <a:ext cx="914400" cy="2665379"/>
            </a:xfrm>
            <a:custGeom>
              <a:avLst/>
              <a:gdLst>
                <a:gd name="connsiteX0" fmla="*/ 0 w 914400"/>
                <a:gd name="connsiteY0" fmla="*/ 2412459 h 2665379"/>
                <a:gd name="connsiteX1" fmla="*/ 865761 w 914400"/>
                <a:gd name="connsiteY1" fmla="*/ 0 h 2665379"/>
                <a:gd name="connsiteX2" fmla="*/ 865761 w 914400"/>
                <a:gd name="connsiteY2" fmla="*/ 0 h 2665379"/>
                <a:gd name="connsiteX3" fmla="*/ 914400 w 914400"/>
                <a:gd name="connsiteY3" fmla="*/ 2665379 h 2665379"/>
                <a:gd name="connsiteX4" fmla="*/ 0 w 914400"/>
                <a:gd name="connsiteY4" fmla="*/ 2412459 h 2665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" h="2665379">
                  <a:moveTo>
                    <a:pt x="0" y="2412459"/>
                  </a:moveTo>
                  <a:lnTo>
                    <a:pt x="865761" y="0"/>
                  </a:lnTo>
                  <a:lnTo>
                    <a:pt x="865761" y="0"/>
                  </a:lnTo>
                  <a:lnTo>
                    <a:pt x="914400" y="2665379"/>
                  </a:lnTo>
                  <a:lnTo>
                    <a:pt x="0" y="2412459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Volný tvar 135"/>
            <p:cNvSpPr/>
            <p:nvPr/>
          </p:nvSpPr>
          <p:spPr>
            <a:xfrm>
              <a:off x="3589506" y="2861015"/>
              <a:ext cx="476656" cy="2665379"/>
            </a:xfrm>
            <a:custGeom>
              <a:avLst/>
              <a:gdLst>
                <a:gd name="connsiteX0" fmla="*/ 58366 w 476656"/>
                <a:gd name="connsiteY0" fmla="*/ 2665379 h 2665379"/>
                <a:gd name="connsiteX1" fmla="*/ 476656 w 476656"/>
                <a:gd name="connsiteY1" fmla="*/ 1857983 h 2665379"/>
                <a:gd name="connsiteX2" fmla="*/ 0 w 476656"/>
                <a:gd name="connsiteY2" fmla="*/ 0 h 2665379"/>
                <a:gd name="connsiteX3" fmla="*/ 58366 w 476656"/>
                <a:gd name="connsiteY3" fmla="*/ 2665379 h 26653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76656" h="2665379">
                  <a:moveTo>
                    <a:pt x="58366" y="2665379"/>
                  </a:moveTo>
                  <a:lnTo>
                    <a:pt x="476656" y="1857983"/>
                  </a:lnTo>
                  <a:lnTo>
                    <a:pt x="0" y="0"/>
                  </a:lnTo>
                  <a:lnTo>
                    <a:pt x="58366" y="2665379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8" name="Elipsa 137"/>
          <p:cNvSpPr/>
          <p:nvPr/>
        </p:nvSpPr>
        <p:spPr>
          <a:xfrm>
            <a:off x="6804248" y="2060848"/>
            <a:ext cx="1584176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Elipsa 138"/>
          <p:cNvSpPr/>
          <p:nvPr/>
        </p:nvSpPr>
        <p:spPr>
          <a:xfrm>
            <a:off x="6804248" y="3573016"/>
            <a:ext cx="1584176" cy="10801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0" name="Přímá spojovací čára 139"/>
          <p:cNvCxnSpPr>
            <a:stCxn id="138" idx="6"/>
          </p:cNvCxnSpPr>
          <p:nvPr/>
        </p:nvCxnSpPr>
        <p:spPr>
          <a:xfrm>
            <a:off x="8388424" y="2600908"/>
            <a:ext cx="0" cy="15481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ovací čára 140"/>
          <p:cNvCxnSpPr/>
          <p:nvPr/>
        </p:nvCxnSpPr>
        <p:spPr>
          <a:xfrm>
            <a:off x="7524328" y="2564904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ovací čára 141"/>
          <p:cNvCxnSpPr/>
          <p:nvPr/>
        </p:nvCxnSpPr>
        <p:spPr>
          <a:xfrm>
            <a:off x="7596336" y="2492896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ovací čára 142"/>
          <p:cNvCxnSpPr/>
          <p:nvPr/>
        </p:nvCxnSpPr>
        <p:spPr>
          <a:xfrm>
            <a:off x="7524328" y="4077072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ovací čára 143"/>
          <p:cNvCxnSpPr/>
          <p:nvPr/>
        </p:nvCxnSpPr>
        <p:spPr>
          <a:xfrm>
            <a:off x="7596336" y="4005064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ovací šipka 144"/>
          <p:cNvCxnSpPr/>
          <p:nvPr/>
        </p:nvCxnSpPr>
        <p:spPr>
          <a:xfrm>
            <a:off x="7596336" y="2564904"/>
            <a:ext cx="0" cy="1512168"/>
          </a:xfrm>
          <a:prstGeom prst="straightConnector1">
            <a:avLst/>
          </a:prstGeom>
          <a:ln w="190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ovací šipka 145"/>
          <p:cNvCxnSpPr/>
          <p:nvPr/>
        </p:nvCxnSpPr>
        <p:spPr>
          <a:xfrm>
            <a:off x="7596336" y="4077072"/>
            <a:ext cx="792088" cy="0"/>
          </a:xfrm>
          <a:prstGeom prst="straightConnector1">
            <a:avLst/>
          </a:prstGeom>
          <a:ln w="190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ovací čára 146"/>
          <p:cNvCxnSpPr/>
          <p:nvPr/>
        </p:nvCxnSpPr>
        <p:spPr>
          <a:xfrm>
            <a:off x="6804248" y="2564904"/>
            <a:ext cx="0" cy="15481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8" name="TextovéPole 147"/>
          <p:cNvSpPr txBox="1"/>
          <p:nvPr/>
        </p:nvSpPr>
        <p:spPr>
          <a:xfrm>
            <a:off x="7308304" y="3212976"/>
            <a:ext cx="2712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V</a:t>
            </a:r>
            <a:endParaRPr lang="cs-CZ" sz="1200" dirty="0"/>
          </a:p>
        </p:txBody>
      </p:sp>
      <p:sp>
        <p:nvSpPr>
          <p:cNvPr id="149" name="Elipsa 148"/>
          <p:cNvSpPr/>
          <p:nvPr/>
        </p:nvSpPr>
        <p:spPr>
          <a:xfrm>
            <a:off x="6804248" y="2060848"/>
            <a:ext cx="1584176" cy="108012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Elipsa 149"/>
          <p:cNvSpPr/>
          <p:nvPr/>
        </p:nvSpPr>
        <p:spPr>
          <a:xfrm>
            <a:off x="6804248" y="3573016"/>
            <a:ext cx="1584176" cy="108012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olný tvar 150"/>
          <p:cNvSpPr/>
          <p:nvPr/>
        </p:nvSpPr>
        <p:spPr>
          <a:xfrm>
            <a:off x="6787662" y="2577309"/>
            <a:ext cx="1612760" cy="2074984"/>
          </a:xfrm>
          <a:custGeom>
            <a:avLst/>
            <a:gdLst>
              <a:gd name="connsiteX0" fmla="*/ 10048 w 1612760"/>
              <a:gd name="connsiteY0" fmla="*/ 10048 h 2074984"/>
              <a:gd name="connsiteX1" fmla="*/ 45217 w 1612760"/>
              <a:gd name="connsiteY1" fmla="*/ 155749 h 2074984"/>
              <a:gd name="connsiteX2" fmla="*/ 95459 w 1612760"/>
              <a:gd name="connsiteY2" fmla="*/ 266281 h 2074984"/>
              <a:gd name="connsiteX3" fmla="*/ 185894 w 1612760"/>
              <a:gd name="connsiteY3" fmla="*/ 351692 h 2074984"/>
              <a:gd name="connsiteX4" fmla="*/ 256233 w 1612760"/>
              <a:gd name="connsiteY4" fmla="*/ 427055 h 2074984"/>
              <a:gd name="connsiteX5" fmla="*/ 356716 w 1612760"/>
              <a:gd name="connsiteY5" fmla="*/ 477297 h 2074984"/>
              <a:gd name="connsiteX6" fmla="*/ 492369 w 1612760"/>
              <a:gd name="connsiteY6" fmla="*/ 512466 h 2074984"/>
              <a:gd name="connsiteX7" fmla="*/ 612949 w 1612760"/>
              <a:gd name="connsiteY7" fmla="*/ 547635 h 2074984"/>
              <a:gd name="connsiteX8" fmla="*/ 743578 w 1612760"/>
              <a:gd name="connsiteY8" fmla="*/ 557683 h 2074984"/>
              <a:gd name="connsiteX9" fmla="*/ 859134 w 1612760"/>
              <a:gd name="connsiteY9" fmla="*/ 557683 h 2074984"/>
              <a:gd name="connsiteX10" fmla="*/ 994786 w 1612760"/>
              <a:gd name="connsiteY10" fmla="*/ 542611 h 2074984"/>
              <a:gd name="connsiteX11" fmla="*/ 1165608 w 1612760"/>
              <a:gd name="connsiteY11" fmla="*/ 512466 h 2074984"/>
              <a:gd name="connsiteX12" fmla="*/ 1220874 w 1612760"/>
              <a:gd name="connsiteY12" fmla="*/ 502417 h 2074984"/>
              <a:gd name="connsiteX13" fmla="*/ 1281164 w 1612760"/>
              <a:gd name="connsiteY13" fmla="*/ 467248 h 2074984"/>
              <a:gd name="connsiteX14" fmla="*/ 1386672 w 1612760"/>
              <a:gd name="connsiteY14" fmla="*/ 401934 h 2074984"/>
              <a:gd name="connsiteX15" fmla="*/ 1487156 w 1612760"/>
              <a:gd name="connsiteY15" fmla="*/ 301450 h 2074984"/>
              <a:gd name="connsiteX16" fmla="*/ 1542422 w 1612760"/>
              <a:gd name="connsiteY16" fmla="*/ 231112 h 2074984"/>
              <a:gd name="connsiteX17" fmla="*/ 1582615 w 1612760"/>
              <a:gd name="connsiteY17" fmla="*/ 125604 h 2074984"/>
              <a:gd name="connsiteX18" fmla="*/ 1612760 w 1612760"/>
              <a:gd name="connsiteY18" fmla="*/ 0 h 2074984"/>
              <a:gd name="connsiteX19" fmla="*/ 1602712 w 1612760"/>
              <a:gd name="connsiteY19" fmla="*/ 1627833 h 2074984"/>
              <a:gd name="connsiteX20" fmla="*/ 1562518 w 1612760"/>
              <a:gd name="connsiteY20" fmla="*/ 1723292 h 2074984"/>
              <a:gd name="connsiteX21" fmla="*/ 1512276 w 1612760"/>
              <a:gd name="connsiteY21" fmla="*/ 1803679 h 2074984"/>
              <a:gd name="connsiteX22" fmla="*/ 1416817 w 1612760"/>
              <a:gd name="connsiteY22" fmla="*/ 1894114 h 2074984"/>
              <a:gd name="connsiteX23" fmla="*/ 1321358 w 1612760"/>
              <a:gd name="connsiteY23" fmla="*/ 1954404 h 2074984"/>
              <a:gd name="connsiteX24" fmla="*/ 1205802 w 1612760"/>
              <a:gd name="connsiteY24" fmla="*/ 1999622 h 2074984"/>
              <a:gd name="connsiteX25" fmla="*/ 1110342 w 1612760"/>
              <a:gd name="connsiteY25" fmla="*/ 2034791 h 2074984"/>
              <a:gd name="connsiteX26" fmla="*/ 929472 w 1612760"/>
              <a:gd name="connsiteY26" fmla="*/ 2069960 h 2074984"/>
              <a:gd name="connsiteX27" fmla="*/ 849085 w 1612760"/>
              <a:gd name="connsiteY27" fmla="*/ 2074984 h 2074984"/>
              <a:gd name="connsiteX28" fmla="*/ 753626 w 1612760"/>
              <a:gd name="connsiteY28" fmla="*/ 2064936 h 2074984"/>
              <a:gd name="connsiteX29" fmla="*/ 628022 w 1612760"/>
              <a:gd name="connsiteY29" fmla="*/ 2059912 h 2074984"/>
              <a:gd name="connsiteX30" fmla="*/ 562707 w 1612760"/>
              <a:gd name="connsiteY30" fmla="*/ 2039815 h 2074984"/>
              <a:gd name="connsiteX31" fmla="*/ 467248 w 1612760"/>
              <a:gd name="connsiteY31" fmla="*/ 2014694 h 2074984"/>
              <a:gd name="connsiteX32" fmla="*/ 326571 w 1612760"/>
              <a:gd name="connsiteY32" fmla="*/ 1949380 h 2074984"/>
              <a:gd name="connsiteX33" fmla="*/ 261257 w 1612760"/>
              <a:gd name="connsiteY33" fmla="*/ 1919235 h 2074984"/>
              <a:gd name="connsiteX34" fmla="*/ 195942 w 1612760"/>
              <a:gd name="connsiteY34" fmla="*/ 1868993 h 2074984"/>
              <a:gd name="connsiteX35" fmla="*/ 140676 w 1612760"/>
              <a:gd name="connsiteY35" fmla="*/ 1813727 h 2074984"/>
              <a:gd name="connsiteX36" fmla="*/ 65314 w 1612760"/>
              <a:gd name="connsiteY36" fmla="*/ 1708220 h 2074984"/>
              <a:gd name="connsiteX37" fmla="*/ 20096 w 1612760"/>
              <a:gd name="connsiteY37" fmla="*/ 1622809 h 2074984"/>
              <a:gd name="connsiteX38" fmla="*/ 0 w 1612760"/>
              <a:gd name="connsiteY38" fmla="*/ 1527349 h 2074984"/>
              <a:gd name="connsiteX39" fmla="*/ 10048 w 1612760"/>
              <a:gd name="connsiteY39" fmla="*/ 10048 h 20749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612760" h="2074984">
                <a:moveTo>
                  <a:pt x="10048" y="10048"/>
                </a:moveTo>
                <a:lnTo>
                  <a:pt x="45217" y="155749"/>
                </a:lnTo>
                <a:lnTo>
                  <a:pt x="95459" y="266281"/>
                </a:lnTo>
                <a:lnTo>
                  <a:pt x="185894" y="351692"/>
                </a:lnTo>
                <a:lnTo>
                  <a:pt x="256233" y="427055"/>
                </a:lnTo>
                <a:lnTo>
                  <a:pt x="356716" y="477297"/>
                </a:lnTo>
                <a:lnTo>
                  <a:pt x="492369" y="512466"/>
                </a:lnTo>
                <a:lnTo>
                  <a:pt x="612949" y="547635"/>
                </a:lnTo>
                <a:lnTo>
                  <a:pt x="743578" y="557683"/>
                </a:lnTo>
                <a:lnTo>
                  <a:pt x="859134" y="557683"/>
                </a:lnTo>
                <a:lnTo>
                  <a:pt x="994786" y="542611"/>
                </a:lnTo>
                <a:lnTo>
                  <a:pt x="1165608" y="512466"/>
                </a:lnTo>
                <a:lnTo>
                  <a:pt x="1220874" y="502417"/>
                </a:lnTo>
                <a:lnTo>
                  <a:pt x="1281164" y="467248"/>
                </a:lnTo>
                <a:lnTo>
                  <a:pt x="1386672" y="401934"/>
                </a:lnTo>
                <a:lnTo>
                  <a:pt x="1487156" y="301450"/>
                </a:lnTo>
                <a:lnTo>
                  <a:pt x="1542422" y="231112"/>
                </a:lnTo>
                <a:lnTo>
                  <a:pt x="1582615" y="125604"/>
                </a:lnTo>
                <a:lnTo>
                  <a:pt x="1612760" y="0"/>
                </a:lnTo>
                <a:cubicBezTo>
                  <a:pt x="1609411" y="542611"/>
                  <a:pt x="1606061" y="1085222"/>
                  <a:pt x="1602712" y="1627833"/>
                </a:cubicBezTo>
                <a:lnTo>
                  <a:pt x="1562518" y="1723292"/>
                </a:lnTo>
                <a:lnTo>
                  <a:pt x="1512276" y="1803679"/>
                </a:lnTo>
                <a:lnTo>
                  <a:pt x="1416817" y="1894114"/>
                </a:lnTo>
                <a:lnTo>
                  <a:pt x="1321358" y="1954404"/>
                </a:lnTo>
                <a:lnTo>
                  <a:pt x="1205802" y="1999622"/>
                </a:lnTo>
                <a:lnTo>
                  <a:pt x="1110342" y="2034791"/>
                </a:lnTo>
                <a:lnTo>
                  <a:pt x="929472" y="2069960"/>
                </a:lnTo>
                <a:lnTo>
                  <a:pt x="849085" y="2074984"/>
                </a:lnTo>
                <a:lnTo>
                  <a:pt x="753626" y="2064936"/>
                </a:lnTo>
                <a:lnTo>
                  <a:pt x="628022" y="2059912"/>
                </a:lnTo>
                <a:lnTo>
                  <a:pt x="562707" y="2039815"/>
                </a:lnTo>
                <a:lnTo>
                  <a:pt x="467248" y="2014694"/>
                </a:lnTo>
                <a:lnTo>
                  <a:pt x="326571" y="1949380"/>
                </a:lnTo>
                <a:lnTo>
                  <a:pt x="261257" y="1919235"/>
                </a:lnTo>
                <a:lnTo>
                  <a:pt x="195942" y="1868993"/>
                </a:lnTo>
                <a:lnTo>
                  <a:pt x="140676" y="1813727"/>
                </a:lnTo>
                <a:lnTo>
                  <a:pt x="65314" y="1708220"/>
                </a:lnTo>
                <a:lnTo>
                  <a:pt x="20096" y="1622809"/>
                </a:lnTo>
                <a:lnTo>
                  <a:pt x="0" y="1527349"/>
                </a:lnTo>
                <a:cubicBezTo>
                  <a:pt x="3349" y="1018233"/>
                  <a:pt x="6699" y="509116"/>
                  <a:pt x="10048" y="10048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bdélník 151"/>
          <p:cNvSpPr/>
          <p:nvPr/>
        </p:nvSpPr>
        <p:spPr>
          <a:xfrm>
            <a:off x="4572000" y="2780928"/>
            <a:ext cx="720080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683568" y="4149080"/>
            <a:ext cx="3417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a)</a:t>
            </a:r>
            <a:endParaRPr lang="cs-CZ" sz="14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987824" y="3356992"/>
            <a:ext cx="3529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b)</a:t>
            </a:r>
            <a:endParaRPr lang="cs-CZ" sz="14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635896" y="4365104"/>
            <a:ext cx="3337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c)</a:t>
            </a:r>
            <a:endParaRPr lang="cs-CZ" sz="14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004048" y="3501008"/>
            <a:ext cx="35458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d)</a:t>
            </a:r>
            <a:endParaRPr lang="cs-CZ" sz="14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228184" y="4725144"/>
            <a:ext cx="3385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e)</a:t>
            </a:r>
            <a:endParaRPr lang="cs-CZ" sz="14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588224" y="2060848"/>
            <a:ext cx="3097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f)</a:t>
            </a:r>
            <a:endParaRPr lang="cs-CZ" sz="14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404664"/>
            <a:ext cx="8856984" cy="6264696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1. Narýsuj krychli o délce strany 60 mm.</a:t>
            </a:r>
            <a:endParaRPr lang="cs-CZ" sz="20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971550" lvl="1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124744"/>
            <a:ext cx="8712968" cy="20882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9512" y="3645024"/>
            <a:ext cx="8712968" cy="24482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43608" y="44624"/>
            <a:ext cx="7200800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– krychle, kvádr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252687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2. Narýsuj kvádr, jehož délka je 5 cm, šířka 7 cm a výška 8 cm.</a:t>
            </a:r>
            <a:endParaRPr lang="cs-CZ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30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404664"/>
            <a:ext cx="8856984" cy="6264696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1. Narýsuj </a:t>
            </a: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síť válce, jehož podstava má průměr 4 cm. Výška válce je 6,5 cm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. Síť vystřihni </a:t>
            </a:r>
            <a:r>
              <a:rPr lang="cs-CZ" sz="200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a válec slož.</a:t>
            </a:r>
            <a:endParaRPr lang="cs-CZ" sz="2000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971550" lvl="1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pPr marL="514350" indent="-514350">
              <a:buAutoNum type="arabicPeriod"/>
            </a:pPr>
            <a:endParaRPr lang="cs-CZ" sz="2000" dirty="0" smtClean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79512" y="1340768"/>
            <a:ext cx="8712968" cy="18722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79512" y="3861048"/>
            <a:ext cx="8712968" cy="22322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043608" y="44624"/>
            <a:ext cx="7200800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Pracovní list – síť geometrických těles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3252687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2. Narýsuj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síť jehlanu, jehož podstavou je čtverec o délce strany 43 mm.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Výšku          jehlanu zvol libovolně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. Síť vystřihni a slož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Georgia" pitchFamily="18" charset="0"/>
              </a:rPr>
              <a:t> jehlan.</a:t>
            </a:r>
            <a:endParaRPr lang="cs-CZ" dirty="0">
              <a:solidFill>
                <a:schemeClr val="tx2">
                  <a:lumMod val="75000"/>
                </a:schemeClr>
              </a:solidFill>
              <a:latin typeface="Georgia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639</TotalTime>
  <Words>178</Words>
  <Application>Microsoft Office PowerPoint</Application>
  <PresentationFormat>Předvádění na obrazovce (4:3)</PresentationFormat>
  <Paragraphs>36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- prostorové objekty</dc:title>
  <dc:subject>Geometrie</dc:subject>
  <dc:creator>Mgr. Eva Valebtová</dc:creator>
  <cp:lastModifiedBy>maminka</cp:lastModifiedBy>
  <cp:revision>72</cp:revision>
  <dcterms:created xsi:type="dcterms:W3CDTF">2012-03-15T04:36:06Z</dcterms:created>
  <dcterms:modified xsi:type="dcterms:W3CDTF">2013-08-26T18:21:06Z</dcterms:modified>
</cp:coreProperties>
</file>