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60" r:id="rId6"/>
    <p:sldId id="259" r:id="rId7"/>
    <p:sldId id="261" r:id="rId8"/>
    <p:sldId id="264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66617A7-5B7D-4976-879C-1290A11556EF}">
          <p14:sldIdLst>
            <p14:sldId id="265"/>
            <p14:sldId id="266"/>
            <p14:sldId id="257"/>
            <p14:sldId id="258"/>
            <p14:sldId id="260"/>
            <p14:sldId id="259"/>
            <p14:sldId id="261"/>
            <p14:sldId id="264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71" autoAdjust="0"/>
  </p:normalViewPr>
  <p:slideViewPr>
    <p:cSldViewPr>
      <p:cViewPr>
        <p:scale>
          <a:sx n="76" d="100"/>
          <a:sy n="76" d="100"/>
        </p:scale>
        <p:origin x="-138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548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91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61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972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387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328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304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790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533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369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639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F82C96-C50F-41CC-96FB-15AF622C6C04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4E503-0C4C-43CA-A5C6-B6EC80A4E4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526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638150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</a:t>
                      </a:r>
                      <a:r>
                        <a:rPr lang="cs-CZ" dirty="0" smtClean="0">
                          <a:latin typeface="+mj-lt"/>
                        </a:rPr>
                        <a:t>Eva </a:t>
                      </a:r>
                      <a:r>
                        <a:rPr lang="cs-CZ" dirty="0" smtClean="0">
                          <a:latin typeface="+mj-lt"/>
                        </a:rPr>
                        <a:t>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VY_32_INOVACE_304_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Úhly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cs-CZ" sz="4800" b="1" dirty="0" smtClean="0">
                <a:latin typeface="Georgia" pitchFamily="18" charset="0"/>
              </a:rPr>
              <a:t/>
            </a:r>
            <a:br>
              <a:rPr lang="cs-CZ" sz="4800" b="1" dirty="0" smtClean="0">
                <a:latin typeface="Georgia" pitchFamily="18" charset="0"/>
              </a:rPr>
            </a:br>
            <a:r>
              <a:rPr lang="cs-CZ" sz="4800" b="1" dirty="0" smtClean="0">
                <a:latin typeface="Georgia" pitchFamily="18" charset="0"/>
              </a:rPr>
              <a:t>Úhly </a:t>
            </a:r>
          </a:p>
          <a:p>
            <a:pPr algn="ctr"/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Georgia" pitchFamily="18" charset="0"/>
              </a:rPr>
              <a:t>Určeno </a:t>
            </a:r>
            <a:r>
              <a:rPr lang="cs-CZ" sz="4400" dirty="0">
                <a:solidFill>
                  <a:srgbClr val="002060"/>
                </a:solidFill>
                <a:latin typeface="Georgia" pitchFamily="18" charset="0"/>
              </a:rPr>
              <a:t>ž</a:t>
            </a:r>
            <a:r>
              <a:rPr lang="cs-CZ" sz="4400" dirty="0" smtClean="0">
                <a:solidFill>
                  <a:srgbClr val="002060"/>
                </a:solidFill>
                <a:latin typeface="Georgia" pitchFamily="18" charset="0"/>
              </a:rPr>
              <a:t>ákům základní školy praktické.</a:t>
            </a:r>
            <a:endParaRPr lang="cs-CZ" sz="4400" dirty="0">
              <a:solidFill>
                <a:srgbClr val="00206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Úhly 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59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Úhel je část roviny vymezená dvěma polopřímkami 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 jedním společným bodem V.</a:t>
            </a:r>
          </a:p>
        </p:txBody>
      </p:sp>
      <p:sp>
        <p:nvSpPr>
          <p:cNvPr id="5" name="Kosoúhelník 4"/>
          <p:cNvSpPr/>
          <p:nvPr/>
        </p:nvSpPr>
        <p:spPr>
          <a:xfrm>
            <a:off x="395536" y="2924944"/>
            <a:ext cx="8568952" cy="321831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899320" y="3936712"/>
            <a:ext cx="504056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4725144"/>
            <a:ext cx="532859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16216" y="3789040"/>
            <a:ext cx="144016" cy="342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300192" y="5445224"/>
            <a:ext cx="7200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377657" y="452743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Georgia" pitchFamily="18" charset="0"/>
              </a:rPr>
              <a:t>V</a:t>
            </a:r>
            <a:endParaRPr lang="cs-CZ" sz="3600" b="1" dirty="0">
              <a:latin typeface="Georgia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9515" y="400959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Georgia" pitchFamily="18" charset="0"/>
              </a:rPr>
              <a:t>T</a:t>
            </a:r>
            <a:endParaRPr lang="cs-CZ" sz="3600" b="1" dirty="0">
              <a:latin typeface="Georgia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33644" y="5496927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Georgia" pitchFamily="18" charset="0"/>
              </a:rPr>
              <a:t>U</a:t>
            </a:r>
            <a:endParaRPr lang="cs-CZ" sz="3600" b="1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43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332656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285750" indent="-285750">
              <a:buFont typeface="Wingdings" pitchFamily="2" charset="2"/>
              <a:buChar char="Ø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Úhel TVU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Úhel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  <a:sym typeface="Symbol"/>
              </a:rPr>
              <a:t>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Ramena TV, UV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Vrchol 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285750" indent="-285750"/>
            <a:endParaRPr lang="cs-CZ" sz="2800" b="1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Úhly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16" name="Kosoúhelník 15"/>
          <p:cNvSpPr/>
          <p:nvPr/>
        </p:nvSpPr>
        <p:spPr>
          <a:xfrm>
            <a:off x="323528" y="1052736"/>
            <a:ext cx="8568952" cy="3074298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7" name="Přímá spojnice 6"/>
          <p:cNvCxnSpPr/>
          <p:nvPr/>
        </p:nvCxnSpPr>
        <p:spPr>
          <a:xfrm flipH="1">
            <a:off x="1827312" y="1920488"/>
            <a:ext cx="504056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8"/>
          <p:cNvCxnSpPr/>
          <p:nvPr/>
        </p:nvCxnSpPr>
        <p:spPr>
          <a:xfrm>
            <a:off x="1835696" y="2708920"/>
            <a:ext cx="532859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2"/>
          <p:cNvCxnSpPr/>
          <p:nvPr/>
        </p:nvCxnSpPr>
        <p:spPr>
          <a:xfrm>
            <a:off x="6444208" y="1772816"/>
            <a:ext cx="144016" cy="342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5"/>
          <p:cNvCxnSpPr/>
          <p:nvPr/>
        </p:nvCxnSpPr>
        <p:spPr>
          <a:xfrm flipH="1">
            <a:off x="6228184" y="3429000"/>
            <a:ext cx="7200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05649" y="251120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Georgia" pitchFamily="18" charset="0"/>
              </a:rPr>
              <a:t>V</a:t>
            </a:r>
            <a:endParaRPr lang="cs-CZ" sz="3600" b="1" dirty="0">
              <a:latin typeface="Georgia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12687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Georgia" pitchFamily="18" charset="0"/>
              </a:rPr>
              <a:t>T</a:t>
            </a:r>
            <a:endParaRPr lang="cs-CZ" sz="3600" b="1" dirty="0">
              <a:latin typeface="Georgia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61636" y="3480703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Georgia" pitchFamily="18" charset="0"/>
              </a:rPr>
              <a:t>U</a:t>
            </a:r>
            <a:endParaRPr lang="cs-CZ" sz="3600" b="1" dirty="0">
              <a:latin typeface="Georgia" pitchFamily="18" charset="0"/>
            </a:endParaRPr>
          </a:p>
        </p:txBody>
      </p:sp>
      <p:sp>
        <p:nvSpPr>
          <p:cNvPr id="25" name="Rovnoramenný trojúhelník 24"/>
          <p:cNvSpPr/>
          <p:nvPr/>
        </p:nvSpPr>
        <p:spPr>
          <a:xfrm rot="16200000">
            <a:off x="3743908" y="-63388"/>
            <a:ext cx="2088232" cy="5760640"/>
          </a:xfrm>
          <a:prstGeom prst="triangle">
            <a:avLst>
              <a:gd name="adj" fmla="val 55141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5400000">
            <a:off x="3538736" y="2446040"/>
            <a:ext cx="914400" cy="576064"/>
          </a:xfrm>
          <a:prstGeom prst="arc">
            <a:avLst>
              <a:gd name="adj1" fmla="val 11905876"/>
              <a:gd name="adj2" fmla="val 2044502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2564904"/>
            <a:ext cx="33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45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35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35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3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22" grpId="0"/>
      <p:bldP spid="23" grpId="0"/>
      <p:bldP spid="25" grpId="0" animBg="1"/>
      <p:bldP spid="25" grpId="1" animBg="1"/>
      <p:bldP spid="14" grpId="0" animBg="1"/>
      <p:bldP spid="14" grpId="1" animBg="1"/>
      <p:bldP spid="28" grpId="0"/>
      <p:bldP spid="2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Úhly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431540" y="3084642"/>
            <a:ext cx="8280920" cy="3080661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980728"/>
            <a:ext cx="734481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Úhly dělíme :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	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pravý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= 90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°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	ostrý 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&lt; 90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°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            tupý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&gt;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90° a 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&lt;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180°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            přímý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=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180°</a:t>
            </a:r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331640" y="3609020"/>
            <a:ext cx="0" cy="14041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331640" y="5013176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699792" y="3286125"/>
            <a:ext cx="3758158" cy="70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99792" y="3356992"/>
            <a:ext cx="2232248" cy="9541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71600" y="5589240"/>
            <a:ext cx="655272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148064" y="4797152"/>
            <a:ext cx="21602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308304" y="3356992"/>
            <a:ext cx="108012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232818" y="3717032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3131840" y="479715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24128" y="3228404"/>
            <a:ext cx="0" cy="2148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608004" y="4077072"/>
            <a:ext cx="180020" cy="2340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172400" y="3443287"/>
            <a:ext cx="216024" cy="1657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724128" y="4977172"/>
            <a:ext cx="72008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835696" y="551723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247964" y="5519489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948264" y="551723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1232818" y="3356992"/>
            <a:ext cx="458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971600" y="47971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843808" y="46249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80112" y="33569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339752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572000" y="383404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616116" y="4624972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64288" y="48691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956376" y="3285053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691680" y="573551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121950" y="5735513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765354" y="575826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4" name="Oblouk 33"/>
          <p:cNvSpPr/>
          <p:nvPr/>
        </p:nvSpPr>
        <p:spPr>
          <a:xfrm>
            <a:off x="899592" y="4509120"/>
            <a:ext cx="914400" cy="914400"/>
          </a:xfrm>
          <a:prstGeom prst="arc">
            <a:avLst>
              <a:gd name="adj1" fmla="val 16200000"/>
              <a:gd name="adj2" fmla="val 4607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>
            <a:off x="2411760" y="2924944"/>
            <a:ext cx="914400" cy="914400"/>
          </a:xfrm>
          <a:prstGeom prst="arc">
            <a:avLst>
              <a:gd name="adj1" fmla="val 21286447"/>
              <a:gd name="adj2" fmla="val 168626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>
            <a:off x="6804248" y="4149080"/>
            <a:ext cx="914400" cy="914400"/>
          </a:xfrm>
          <a:prstGeom prst="arc">
            <a:avLst>
              <a:gd name="adj1" fmla="val 8823412"/>
              <a:gd name="adj2" fmla="val 1954177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>
            <a:off x="3801616" y="5301208"/>
            <a:ext cx="914400" cy="914400"/>
          </a:xfrm>
          <a:prstGeom prst="arc">
            <a:avLst>
              <a:gd name="adj1" fmla="val 11861225"/>
              <a:gd name="adj2" fmla="val 20464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05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500"/>
                            </p:stCondLst>
                            <p:childTnLst>
                              <p:par>
                                <p:cTn id="9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4000"/>
                            </p:stCondLst>
                            <p:childTnLst>
                              <p:par>
                                <p:cTn id="1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34" grpId="0" animBg="1"/>
      <p:bldP spid="36" grpId="0" animBg="1"/>
      <p:bldP spid="37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76672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Označení úhlů písmeny řecké abecedy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</a:rPr>
              <a:t>α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alfa					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</a:rPr>
              <a:t>β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beta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</a:rPr>
              <a:t>γ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gama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</a:rPr>
              <a:t>δ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delta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</a:p>
          <a:p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</a:t>
            </a: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817200" indent="-457200">
              <a:buFont typeface="Wingdings" pitchFamily="2" charset="2"/>
              <a:buChar char="Ø"/>
            </a:pPr>
            <a:endParaRPr lang="cs-CZ" sz="32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Úhly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745922" y="2996953"/>
            <a:ext cx="8146558" cy="35065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/>
              <a:t>α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331640" y="5805264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63988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47664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236296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283968" y="5301208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δ</a:t>
            </a:r>
            <a:endParaRPr lang="cs-CZ" sz="24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1691680" y="3140968"/>
            <a:ext cx="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91680" y="4941168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347864" y="3140968"/>
            <a:ext cx="3312368" cy="468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4265966" y="3609020"/>
            <a:ext cx="2376264" cy="756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7596336" y="3140968"/>
            <a:ext cx="936104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923928" y="4941168"/>
            <a:ext cx="3672408" cy="290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547664" y="337499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347864" y="4869160"/>
            <a:ext cx="0" cy="217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3491880" y="2996952"/>
            <a:ext cx="72008" cy="37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291208" y="4203086"/>
            <a:ext cx="17560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004048" y="4977704"/>
            <a:ext cx="144016" cy="323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 flipV="1">
            <a:off x="8064388" y="3609020"/>
            <a:ext cx="378042" cy="207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1691680" y="45091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α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770449" y="3470520"/>
            <a:ext cx="5040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β</a:t>
            </a:r>
            <a:endParaRPr lang="cs-CZ" sz="2400" dirty="0"/>
          </a:p>
          <a:p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331778" y="443711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γ</a:t>
            </a:r>
            <a:endParaRPr lang="cs-CZ" sz="2400" dirty="0"/>
          </a:p>
        </p:txBody>
      </p:sp>
      <p:sp>
        <p:nvSpPr>
          <p:cNvPr id="25" name="Oblouk 24"/>
          <p:cNvSpPr/>
          <p:nvPr/>
        </p:nvSpPr>
        <p:spPr>
          <a:xfrm>
            <a:off x="1259632" y="4437112"/>
            <a:ext cx="914400" cy="914400"/>
          </a:xfrm>
          <a:prstGeom prst="arc">
            <a:avLst>
              <a:gd name="adj1" fmla="val 15815355"/>
              <a:gd name="adj2" fmla="val 52476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5580112" y="3212976"/>
            <a:ext cx="914400" cy="914400"/>
          </a:xfrm>
          <a:prstGeom prst="arc">
            <a:avLst>
              <a:gd name="adj1" fmla="val 8669037"/>
              <a:gd name="adj2" fmla="val 124561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>
            <a:off x="7092280" y="4365104"/>
            <a:ext cx="914400" cy="914400"/>
          </a:xfrm>
          <a:prstGeom prst="arc">
            <a:avLst>
              <a:gd name="adj1" fmla="val 9812115"/>
              <a:gd name="adj2" fmla="val 1864049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>
            <a:off x="3995936" y="5373216"/>
            <a:ext cx="914400" cy="914400"/>
          </a:xfrm>
          <a:prstGeom prst="arc">
            <a:avLst>
              <a:gd name="adj1" fmla="val 11050230"/>
              <a:gd name="adj2" fmla="val 2121534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01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47" grpId="0"/>
      <p:bldP spid="49" grpId="0"/>
      <p:bldP spid="50" grpId="0"/>
      <p:bldP spid="25" grpId="0" animBg="1"/>
      <p:bldP spid="27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76672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81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Velikost úhlu určíme měřením pomocí úhloměru.</a:t>
            </a:r>
          </a:p>
          <a:p>
            <a:pPr marL="81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Jednotkou pro měření úhlu je stupeň.</a:t>
            </a:r>
          </a:p>
          <a:p>
            <a:pPr marL="81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Zápis 1°.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63688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Úhly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2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04664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 Narýsuj libovolný ostrý úhel AVB.</a:t>
            </a:r>
          </a:p>
          <a:p>
            <a:pPr marL="514350" indent="-514350">
              <a:buAutoNum type="arabicPeriod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 Narýsuj libovolný tupý úhel </a:t>
            </a:r>
            <a:r>
              <a:rPr lang="el-GR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α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.</a:t>
            </a:r>
          </a:p>
          <a:p>
            <a:pPr marL="514350" indent="-514350">
              <a:buAutoNum type="arabicPeriod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Narýsuj přímý úhel MVN.</a:t>
            </a:r>
          </a:p>
          <a:p>
            <a:pPr marL="514350" indent="-514350">
              <a:buAutoNum type="arabicPeriod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S pomocí trojúhelníku s ryskou narýsuj pravý  úhel </a:t>
            </a:r>
            <a:r>
              <a:rPr lang="el-GR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β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.</a:t>
            </a:r>
          </a:p>
          <a:p>
            <a:pPr marL="514350" indent="-514350">
              <a:buAutoNum type="arabicPeriod"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 Pojmenuj a urči všechny úhly na obrázku.</a:t>
            </a:r>
          </a:p>
          <a:p>
            <a:pPr marL="514350" indent="-514350">
              <a:buFontTx/>
              <a:buAutoNum type="arabicPeriod"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  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131840" y="188640"/>
            <a:ext cx="2448272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TEST </a:t>
            </a:r>
            <a:endParaRPr lang="cs-CZ" sz="3200" dirty="0">
              <a:latin typeface="Georgia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4869160"/>
            <a:ext cx="640871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267744" y="4812906"/>
            <a:ext cx="4896544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979712" y="4812906"/>
            <a:ext cx="72008" cy="200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948264" y="4712771"/>
            <a:ext cx="144016" cy="200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83768" y="5805264"/>
            <a:ext cx="72008" cy="1597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740352" y="5589240"/>
            <a:ext cx="7200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709682" y="4961418"/>
            <a:ext cx="612068" cy="375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78150" y="4846217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76385" y="501317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77734" y="5485509"/>
            <a:ext cx="306034" cy="3736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49434" y="530302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26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04664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ostrý úhel je označen řeckým písmenem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pravý úhel je označen řeckým písmenem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přímý úhel je označen řeckým písmenem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tupý úhel je označen řeckým písmenem 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131840" y="188640"/>
            <a:ext cx="2448272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latin typeface="Georgia" pitchFamily="18" charset="0"/>
              </a:rPr>
              <a:t>TEST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5" name="Kosoúhelník 14"/>
          <p:cNvSpPr/>
          <p:nvPr/>
        </p:nvSpPr>
        <p:spPr>
          <a:xfrm>
            <a:off x="827584" y="2636912"/>
            <a:ext cx="8146558" cy="35065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/>
              <a:t>α</a:t>
            </a:r>
            <a:endParaRPr lang="cs-CZ" dirty="0"/>
          </a:p>
        </p:txBody>
      </p:sp>
      <p:cxnSp>
        <p:nvCxnSpPr>
          <p:cNvPr id="17" name="Přímá spojnice 6"/>
          <p:cNvCxnSpPr/>
          <p:nvPr/>
        </p:nvCxnSpPr>
        <p:spPr>
          <a:xfrm>
            <a:off x="1331640" y="5805264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8"/>
          <p:cNvCxnSpPr/>
          <p:nvPr/>
        </p:nvCxnSpPr>
        <p:spPr>
          <a:xfrm>
            <a:off x="4463988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10"/>
          <p:cNvCxnSpPr/>
          <p:nvPr/>
        </p:nvCxnSpPr>
        <p:spPr>
          <a:xfrm>
            <a:off x="1547664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12"/>
          <p:cNvCxnSpPr/>
          <p:nvPr/>
        </p:nvCxnSpPr>
        <p:spPr>
          <a:xfrm>
            <a:off x="7236296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283968" y="5373216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δ</a:t>
            </a:r>
            <a:endParaRPr lang="cs-CZ" sz="2400" dirty="0"/>
          </a:p>
        </p:txBody>
      </p:sp>
      <p:cxnSp>
        <p:nvCxnSpPr>
          <p:cNvPr id="28" name="Přímá spojnice 17"/>
          <p:cNvCxnSpPr/>
          <p:nvPr/>
        </p:nvCxnSpPr>
        <p:spPr>
          <a:xfrm>
            <a:off x="1691680" y="3140968"/>
            <a:ext cx="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19"/>
          <p:cNvCxnSpPr/>
          <p:nvPr/>
        </p:nvCxnSpPr>
        <p:spPr>
          <a:xfrm>
            <a:off x="1691680" y="4941168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1"/>
          <p:cNvCxnSpPr/>
          <p:nvPr/>
        </p:nvCxnSpPr>
        <p:spPr>
          <a:xfrm>
            <a:off x="3347864" y="3140968"/>
            <a:ext cx="3312368" cy="468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23"/>
          <p:cNvCxnSpPr/>
          <p:nvPr/>
        </p:nvCxnSpPr>
        <p:spPr>
          <a:xfrm flipH="1">
            <a:off x="4265966" y="3609020"/>
            <a:ext cx="2376264" cy="756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25"/>
          <p:cNvCxnSpPr/>
          <p:nvPr/>
        </p:nvCxnSpPr>
        <p:spPr>
          <a:xfrm flipH="1">
            <a:off x="7596336" y="3140968"/>
            <a:ext cx="936104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27"/>
          <p:cNvCxnSpPr/>
          <p:nvPr/>
        </p:nvCxnSpPr>
        <p:spPr>
          <a:xfrm flipH="1">
            <a:off x="3923928" y="4941168"/>
            <a:ext cx="3672408" cy="290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0"/>
          <p:cNvCxnSpPr/>
          <p:nvPr/>
        </p:nvCxnSpPr>
        <p:spPr>
          <a:xfrm>
            <a:off x="1547664" y="337499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2"/>
          <p:cNvCxnSpPr/>
          <p:nvPr/>
        </p:nvCxnSpPr>
        <p:spPr>
          <a:xfrm>
            <a:off x="3347864" y="4869160"/>
            <a:ext cx="0" cy="217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4"/>
          <p:cNvCxnSpPr/>
          <p:nvPr/>
        </p:nvCxnSpPr>
        <p:spPr>
          <a:xfrm flipH="1">
            <a:off x="3491880" y="2996952"/>
            <a:ext cx="72008" cy="37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291208" y="4203086"/>
            <a:ext cx="17560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9"/>
          <p:cNvCxnSpPr/>
          <p:nvPr/>
        </p:nvCxnSpPr>
        <p:spPr>
          <a:xfrm>
            <a:off x="5004048" y="4977704"/>
            <a:ext cx="144016" cy="323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43"/>
          <p:cNvCxnSpPr/>
          <p:nvPr/>
        </p:nvCxnSpPr>
        <p:spPr>
          <a:xfrm flipH="1" flipV="1">
            <a:off x="8064388" y="3609020"/>
            <a:ext cx="378042" cy="207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691680" y="45091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α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236296" y="443711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β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52120" y="34290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γ</a:t>
            </a:r>
            <a:endParaRPr lang="cs-CZ" sz="2400" dirty="0"/>
          </a:p>
        </p:txBody>
      </p:sp>
      <p:sp>
        <p:nvSpPr>
          <p:cNvPr id="43" name="Oblouk 42"/>
          <p:cNvSpPr/>
          <p:nvPr/>
        </p:nvSpPr>
        <p:spPr>
          <a:xfrm>
            <a:off x="1259632" y="4437112"/>
            <a:ext cx="914400" cy="914400"/>
          </a:xfrm>
          <a:prstGeom prst="arc">
            <a:avLst>
              <a:gd name="adj1" fmla="val 15815355"/>
              <a:gd name="adj2" fmla="val 52476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>
            <a:off x="5580112" y="3212976"/>
            <a:ext cx="914400" cy="914400"/>
          </a:xfrm>
          <a:prstGeom prst="arc">
            <a:avLst>
              <a:gd name="adj1" fmla="val 8669037"/>
              <a:gd name="adj2" fmla="val 124561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7092280" y="4365104"/>
            <a:ext cx="914400" cy="914400"/>
          </a:xfrm>
          <a:prstGeom prst="arc">
            <a:avLst>
              <a:gd name="adj1" fmla="val 9812115"/>
              <a:gd name="adj2" fmla="val 1864049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louk 45"/>
          <p:cNvSpPr/>
          <p:nvPr/>
        </p:nvSpPr>
        <p:spPr>
          <a:xfrm>
            <a:off x="3995936" y="5373216"/>
            <a:ext cx="914400" cy="914400"/>
          </a:xfrm>
          <a:prstGeom prst="arc">
            <a:avLst>
              <a:gd name="adj1" fmla="val 11050230"/>
              <a:gd name="adj2" fmla="val 2121534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948264" y="836712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948264" y="1124744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948264" y="1412776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948264" y="1700808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26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1025</TotalTime>
  <Words>196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Úhly</dc:title>
  <dc:subject>Geometrie</dc:subject>
  <dc:creator>Mgr. Eva Valentová</dc:creator>
  <cp:lastModifiedBy>maminka</cp:lastModifiedBy>
  <cp:revision>50</cp:revision>
  <dcterms:created xsi:type="dcterms:W3CDTF">2012-07-20T14:12:11Z</dcterms:created>
  <dcterms:modified xsi:type="dcterms:W3CDTF">2013-09-15T10:05:35Z</dcterms:modified>
</cp:coreProperties>
</file>