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57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151A9-37DE-410D-A88A-6DD922D3DC1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3D07D-6940-45B7-90C8-6B97EDD803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Word_97_-_2003_Document1.doc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počítač – doplňovačka 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Září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890000" cy="575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4" name="Dokument" r:id="rId4" imgW="8891239" imgH="5757109" progId="Word.Document.8">
                  <p:embed/>
                </p:oleObj>
              </mc:Choice>
              <mc:Fallback>
                <p:oleObj name="Dokument" r:id="rId4" imgW="8891239" imgH="5757109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300" y="609600"/>
                        <a:ext cx="8890000" cy="5753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736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III/2 Inovace a zkvalitnění výuky 				      	  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VY32INOVACEINF837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září 2013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VIII.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Osobní počítač, Software, Access, Word, Office, 			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Outlok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Windows, AVG, hry, PowerPoint	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Žáci si hravou formou zopakují probranou látku. 			    Pracovat mohou na interaktivní tabuli nebo v 			   	    pracovním listu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Opakování a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947963" y="1397000"/>
          <a:ext cx="5248074" cy="4064001"/>
        </p:xfrm>
        <a:graphic>
          <a:graphicData uri="http://schemas.openxmlformats.org/drawingml/2006/table">
            <a:tbl>
              <a:tblPr/>
              <a:tblGrid>
                <a:gridCol w="354396"/>
                <a:gridCol w="399638"/>
                <a:gridCol w="399638"/>
                <a:gridCol w="399638"/>
                <a:gridCol w="399638"/>
                <a:gridCol w="399638"/>
                <a:gridCol w="402151"/>
                <a:gridCol w="402151"/>
                <a:gridCol w="402151"/>
                <a:gridCol w="402151"/>
                <a:gridCol w="402151"/>
                <a:gridCol w="402151"/>
                <a:gridCol w="482582"/>
              </a:tblGrid>
              <a:tr h="188148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Osobní počítač - doplňovačka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3407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Databázový software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Textový program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Balík kancelářských programů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pl-PL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 pro podporu elektronické pošty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Operační systém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Antivirový program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 určený pro zábavu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9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 určený k tvorbě prezentací</a:t>
                      </a: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0519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526" marR="7526" marT="752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0743130"/>
              </p:ext>
            </p:extLst>
          </p:nvPr>
        </p:nvGraphicFramePr>
        <p:xfrm>
          <a:off x="1555748" y="1124752"/>
          <a:ext cx="6032503" cy="4608497"/>
        </p:xfrm>
        <a:graphic>
          <a:graphicData uri="http://schemas.openxmlformats.org/drawingml/2006/table">
            <a:tbl>
              <a:tblPr/>
              <a:tblGrid>
                <a:gridCol w="447440"/>
                <a:gridCol w="507733"/>
                <a:gridCol w="507733"/>
                <a:gridCol w="507733"/>
                <a:gridCol w="507733"/>
                <a:gridCol w="507733"/>
                <a:gridCol w="507733"/>
                <a:gridCol w="507733"/>
                <a:gridCol w="507733"/>
                <a:gridCol w="507733"/>
                <a:gridCol w="507733"/>
                <a:gridCol w="507733"/>
              </a:tblGrid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4477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Osobní počítač - doplňovačka - řešení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Databázový software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Textový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Balík kancelářských programů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pl-PL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 pro podporu elektronické pošty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Operační systém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Antivirový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 určený pro zábavu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758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Program určený k tvorbě prezentací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412776"/>
            <a:ext cx="7200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Datum: září 2013			Autor: Mgr. Marie Kardová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193</Words>
  <Application>Microsoft Office PowerPoint</Application>
  <PresentationFormat>Předvádění na obrazovce (4:3)</PresentationFormat>
  <Paragraphs>151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Osobní počítač – doplňovačka 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počítač – doplňovačka 5</dc:title>
  <dc:creator>Majka</dc:creator>
  <cp:lastModifiedBy>Marie</cp:lastModifiedBy>
  <cp:revision>4</cp:revision>
  <dcterms:created xsi:type="dcterms:W3CDTF">2013-09-16T16:25:34Z</dcterms:created>
  <dcterms:modified xsi:type="dcterms:W3CDTF">2013-09-17T10:45:32Z</dcterms:modified>
</cp:coreProperties>
</file>