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98" r:id="rId2"/>
    <p:sldId id="275" r:id="rId3"/>
    <p:sldId id="256" r:id="rId4"/>
    <p:sldId id="281" r:id="rId5"/>
    <p:sldId id="285" r:id="rId6"/>
    <p:sldId id="286" r:id="rId7"/>
    <p:sldId id="287" r:id="rId8"/>
    <p:sldId id="304" r:id="rId9"/>
    <p:sldId id="306" r:id="rId10"/>
    <p:sldId id="301" r:id="rId11"/>
    <p:sldId id="303" r:id="rId12"/>
    <p:sldId id="307" r:id="rId13"/>
    <p:sldId id="27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DBE4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1297" autoAdjust="0"/>
  </p:normalViewPr>
  <p:slideViewPr>
    <p:cSldViewPr>
      <p:cViewPr varScale="1">
        <p:scale>
          <a:sx n="107" d="100"/>
          <a:sy n="107" d="100"/>
        </p:scale>
        <p:origin x="-84" y="-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EF52EA-7A71-4057-92B2-97D1E10B15D8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52100E-ED55-4BCD-B0A7-34422896A6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89039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BE4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2EB44B-C7FF-459B-B493-6C125BB64294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7/78/Australian_Coat_of_Arms.png" TargetMode="Externa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3/3d/AUS_orthographic.svg" TargetMode="External"/><Relationship Id="rId2" Type="http://schemas.openxmlformats.org/officeDocument/2006/relationships/hyperlink" Target="http://commons.wikimedia.org/wiki/User:Addicted04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//upload.wikimedia.org/wikipedia/commons/0/05/Reliefmap_of_Australia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User:Hans_Braxmeier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//upload.wikimedia.org/wikipedia/commons/0/05/Reliefmap_of_Australia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hyperlink" Target="//upload.wikimedia.org/wikipedia/commons/1/1c/Kosciusko06.JPG" TargetMode="External"/><Relationship Id="rId4" Type="http://schemas.openxmlformats.org/officeDocument/2006/relationships/hyperlink" Target="http://commons.wikimedia.org/wiki/User:Hans_Braxmeier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//upload.wikimedia.org/wikipedia/commons/0/05/Reliefmap_of_Australia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User:Hans_Braxmeier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//upload.wikimedia.org/wikipedia/commons/0/05/Reliefmap_of_Australia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hyperlink" Target="//upload.wikimedia.org/wikipedia/commons/3/3e/Uluru_Panorama.jpg" TargetMode="External"/><Relationship Id="rId4" Type="http://schemas.openxmlformats.org/officeDocument/2006/relationships/hyperlink" Target="http://commons.wikimedia.org/wiki/User:Hans_Braxmeier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c/c1/Canberra_Montage.png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en.wikipedia.org/wiki/User:Dolphin_Jedi" TargetMode="External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</a:t>
            </a:r>
            <a:r>
              <a:rPr lang="cs-CZ" dirty="0"/>
              <a:t>_ </a:t>
            </a:r>
            <a:r>
              <a:rPr lang="cs-CZ" dirty="0" smtClean="0"/>
              <a:t>136.ANJ.34 </a:t>
            </a:r>
          </a:p>
          <a:p>
            <a:pPr algn="ctr">
              <a:spcBef>
                <a:spcPts val="300"/>
              </a:spcBef>
            </a:pP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Over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map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Australia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03639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projektu: CZ.1.07/1.5.00/34.0744 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Šablona: EU peníze školám SŠ / šablona III/2 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DUMU: 134.ANJ.34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Název materiálu: </a:t>
            </a:r>
            <a:r>
              <a:rPr lang="cs-CZ" sz="1200" b="1" dirty="0" smtClean="0">
                <a:solidFill>
                  <a:schemeClr val="tx2">
                    <a:lumMod val="50000"/>
                  </a:schemeClr>
                </a:solidFill>
              </a:rPr>
              <a:t>Over the map </a:t>
            </a:r>
            <a:r>
              <a:rPr lang="cs-CZ" sz="1200" b="1" dirty="0" err="1" smtClean="0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sz="12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1200" b="1" dirty="0" err="1" smtClean="0">
                <a:solidFill>
                  <a:schemeClr val="tx2">
                    <a:lumMod val="50000"/>
                  </a:schemeClr>
                </a:solidFill>
              </a:rPr>
              <a:t>Australia</a:t>
            </a:r>
            <a:r>
              <a:rPr lang="cs-CZ" sz="12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br>
              <a:rPr lang="cs-CZ" sz="1200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Autor: Mgr. Tomáš Bojanovský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Předmět: Anglický jazyk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Formát: Prezentace Microsoft Powerpoint  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Velikost: </a:t>
            </a:r>
            <a:r>
              <a:rPr lang="cs-CZ" sz="1200" dirty="0" smtClean="0"/>
              <a:t>2.39 </a:t>
            </a:r>
            <a:r>
              <a:rPr lang="cs-CZ" sz="1200" dirty="0" smtClean="0"/>
              <a:t>MB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Stupeň a typ vzdělávání: SŠ – odborné vzdělávání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Licence k obrazovému materiálu: CC-BY-SA, Public Domain 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 Datum vytvoření  : 24.04.2013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Klíčová slova: Angličtina, obrázek, Austrálie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Anotace : Výstup slouží k výkladu problematiky reálií Austrálie. Vhodné pro maturitní otázky v profilové školní části ústní zkoušky. 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endParaRPr lang="cs-CZ" sz="1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7290" y="6500834"/>
            <a:ext cx="6400800" cy="109550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0"/>
            <a:ext cx="7772400" cy="2643182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Over the map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Australia</a:t>
            </a:r>
            <a:endParaRPr lang="cs-CZ" sz="31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2290" name="Picture 2" descr="http://4.bp.blogspot.com/-Je7cIZfTQ4s/UE1byMvYJvI/AAAAAAAAAOM/qI_SyHBre-E/s1600/australian_flag_pictur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2204864"/>
            <a:ext cx="6457950" cy="43053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332656"/>
            <a:ext cx="2993556" cy="3960440"/>
          </a:xfrm>
        </p:spPr>
        <p:txBody>
          <a:bodyPr>
            <a:normAutofit/>
          </a:bodyPr>
          <a:lstStyle/>
          <a:p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Over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map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Australia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1266" name="Picture 2" descr="File:Australian Coat of Arms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1988840"/>
            <a:ext cx="5128770" cy="39604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634057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080120"/>
          </a:xfrm>
        </p:spPr>
        <p:txBody>
          <a:bodyPr>
            <a:normAutofit/>
          </a:bodyPr>
          <a:lstStyle/>
          <a:p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Over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map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Australia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location</a:t>
            </a:r>
          </a:p>
          <a:p>
            <a:endParaRPr lang="cs-CZ" sz="2400" dirty="0"/>
          </a:p>
          <a:p>
            <a:r>
              <a:rPr lang="cs-CZ" sz="2400" dirty="0" smtClean="0"/>
              <a:t>Neighbours</a:t>
            </a:r>
          </a:p>
          <a:p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3707904" y="6406528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 smtClean="0"/>
              <a:t>Autor: </a:t>
            </a:r>
            <a:r>
              <a:rPr lang="cs-CZ" sz="200" u="sng" dirty="0" smtClean="0">
                <a:hlinkClick r:id="rId2" tooltip="User:Addicted04"/>
              </a:rPr>
              <a:t>Addicted04</a:t>
            </a:r>
            <a:r>
              <a:rPr lang="cs-CZ" sz="200" dirty="0" smtClean="0"/>
              <a:t>, licence </a:t>
            </a:r>
            <a:r>
              <a:rPr lang="cs-CZ" sz="200" dirty="0" err="1" smtClean="0"/>
              <a:t>Creative</a:t>
            </a:r>
            <a:r>
              <a:rPr lang="cs-CZ" sz="200" dirty="0" smtClean="0"/>
              <a:t> </a:t>
            </a:r>
            <a:r>
              <a:rPr lang="cs-CZ" sz="200" dirty="0" err="1" smtClean="0"/>
              <a:t>Commons</a:t>
            </a:r>
            <a:r>
              <a:rPr lang="cs-CZ" sz="200" dirty="0" smtClean="0"/>
              <a:t>, BY-SA</a:t>
            </a:r>
          </a:p>
          <a:p>
            <a:r>
              <a:rPr lang="cs-CZ" sz="200" dirty="0" smtClean="0"/>
              <a:t>http://en.wikipedia.org/wiki/File:AUS_orthographic.svg</a:t>
            </a:r>
            <a:endParaRPr lang="cs-CZ" sz="200" dirty="0"/>
          </a:p>
        </p:txBody>
      </p:sp>
      <p:pic>
        <p:nvPicPr>
          <p:cNvPr id="10242" name="Picture 2" descr="File:AUS orthographic.sv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1484784"/>
            <a:ext cx="4790504" cy="479050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587362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08112"/>
          </a:xfrm>
        </p:spPr>
        <p:txBody>
          <a:bodyPr>
            <a:normAutofit/>
          </a:bodyPr>
          <a:lstStyle/>
          <a:p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Over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map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Australia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Mountains</a:t>
            </a:r>
          </a:p>
          <a:p>
            <a:endParaRPr lang="cs-CZ" sz="2400" dirty="0"/>
          </a:p>
          <a:p>
            <a:r>
              <a:rPr lang="cs-CZ" sz="2400" dirty="0" smtClean="0"/>
              <a:t>Great </a:t>
            </a:r>
            <a:r>
              <a:rPr lang="cs-CZ" sz="2400" dirty="0" err="1" smtClean="0"/>
              <a:t>Dividing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dirty="0" err="1" smtClean="0"/>
              <a:t>Range</a:t>
            </a:r>
            <a:endParaRPr lang="cs-CZ" sz="2400" dirty="0" smtClean="0"/>
          </a:p>
          <a:p>
            <a:endParaRPr lang="cs-CZ" sz="2400" dirty="0"/>
          </a:p>
          <a:p>
            <a:endParaRPr lang="cs-CZ" sz="2400" dirty="0"/>
          </a:p>
        </p:txBody>
      </p:sp>
      <p:pic>
        <p:nvPicPr>
          <p:cNvPr id="9218" name="Picture 2" descr="File:Reliefmap of Australia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1563298"/>
            <a:ext cx="5427737" cy="4978890"/>
          </a:xfrm>
          <a:prstGeom prst="rect">
            <a:avLst/>
          </a:prstGeom>
          <a:noFill/>
        </p:spPr>
      </p:pic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3419872" y="6381328"/>
            <a:ext cx="857927" cy="153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Autor: </a:t>
            </a:r>
            <a:r>
              <a:rPr kumimoji="0" lang="cs-CZ" sz="200" b="0" i="0" u="none" strike="noStrike" cap="none" normalizeH="0" baseline="0" dirty="0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  <a:hlinkClick r:id="rId4" tooltip="User:Hans Braxmeier"/>
              </a:rPr>
              <a:t>Hans </a:t>
            </a:r>
            <a:r>
              <a:rPr kumimoji="0" lang="cs-CZ" sz="200" b="0" i="0" u="none" strike="noStrike" cap="none" normalizeH="0" baseline="0" dirty="0" err="1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  <a:hlinkClick r:id="rId4" tooltip="User:Hans Braxmeier"/>
              </a:rPr>
              <a:t>Braxmeier</a:t>
            </a:r>
            <a:r>
              <a:rPr kumimoji="0" lang="cs-CZ" sz="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licence </a:t>
            </a:r>
            <a:r>
              <a:rPr kumimoji="0" lang="cs-CZ" sz="2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Creative</a:t>
            </a:r>
            <a:r>
              <a:rPr kumimoji="0" lang="cs-CZ" sz="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2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Commons</a:t>
            </a:r>
            <a:r>
              <a:rPr kumimoji="0" lang="cs-CZ" sz="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BY-SA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00" dirty="0" smtClean="0">
                <a:latin typeface="Arial" pitchFamily="34" charset="0"/>
              </a:rPr>
              <a:t>http://en.wikipedia.org/wiki/File:Reliefmap_of_Australia.png</a:t>
            </a:r>
            <a:endParaRPr kumimoji="0" lang="cs-CZ" sz="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79285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File:Reliefmap of Australia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310960"/>
            <a:ext cx="2592288" cy="2377919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52128"/>
          </a:xfrm>
        </p:spPr>
        <p:txBody>
          <a:bodyPr>
            <a:normAutofit/>
          </a:bodyPr>
          <a:lstStyle/>
          <a:p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Over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map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Australia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err="1" smtClean="0"/>
              <a:t>Tallest</a:t>
            </a:r>
            <a:r>
              <a:rPr lang="cs-CZ" sz="2400" dirty="0" smtClean="0"/>
              <a:t> </a:t>
            </a:r>
            <a:r>
              <a:rPr lang="cs-CZ" sz="2400" dirty="0" err="1" smtClean="0"/>
              <a:t>peak</a:t>
            </a:r>
            <a:r>
              <a:rPr lang="cs-CZ" sz="2400" dirty="0" smtClean="0"/>
              <a:t>:</a:t>
            </a:r>
          </a:p>
          <a:p>
            <a:endParaRPr lang="cs-CZ" sz="2400" dirty="0"/>
          </a:p>
          <a:p>
            <a:r>
              <a:rPr lang="cs-CZ" sz="2400" b="1" dirty="0" smtClean="0"/>
              <a:t>Mount </a:t>
            </a:r>
            <a:r>
              <a:rPr lang="cs-CZ" sz="2400" b="1" dirty="0" err="1" smtClean="0"/>
              <a:t>Kosciuszko</a:t>
            </a:r>
            <a:r>
              <a:rPr lang="cs-CZ" sz="2400" b="1" dirty="0" smtClean="0"/>
              <a:t> </a:t>
            </a:r>
          </a:p>
          <a:p>
            <a:r>
              <a:rPr lang="cs-CZ" sz="2400" dirty="0" smtClean="0"/>
              <a:t>2,228 metres</a:t>
            </a:r>
            <a:endParaRPr lang="cs-CZ" sz="2400" dirty="0"/>
          </a:p>
        </p:txBody>
      </p:sp>
      <p:sp>
        <p:nvSpPr>
          <p:cNvPr id="7" name="7cípá hvězda 6"/>
          <p:cNvSpPr/>
          <p:nvPr/>
        </p:nvSpPr>
        <p:spPr>
          <a:xfrm>
            <a:off x="2267744" y="6021288"/>
            <a:ext cx="144016" cy="144016"/>
          </a:xfrm>
          <a:prstGeom prst="star7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0" name="Rectangle 3"/>
          <p:cNvSpPr>
            <a:spLocks noChangeArrowheads="1"/>
          </p:cNvSpPr>
          <p:nvPr/>
        </p:nvSpPr>
        <p:spPr bwMode="auto">
          <a:xfrm>
            <a:off x="179512" y="6525344"/>
            <a:ext cx="857927" cy="153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Autor: </a:t>
            </a:r>
            <a:r>
              <a:rPr kumimoji="0" lang="cs-CZ" sz="200" b="0" i="0" u="none" strike="noStrike" cap="none" normalizeH="0" baseline="0" dirty="0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  <a:hlinkClick r:id="rId4" tooltip="User:Hans Braxmeier"/>
              </a:rPr>
              <a:t>Hans </a:t>
            </a:r>
            <a:r>
              <a:rPr kumimoji="0" lang="cs-CZ" sz="200" b="0" i="0" u="none" strike="noStrike" cap="none" normalizeH="0" baseline="0" dirty="0" err="1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  <a:hlinkClick r:id="rId4" tooltip="User:Hans Braxmeier"/>
              </a:rPr>
              <a:t>Braxmeier</a:t>
            </a:r>
            <a:r>
              <a:rPr kumimoji="0" lang="cs-CZ" sz="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licence </a:t>
            </a:r>
            <a:r>
              <a:rPr kumimoji="0" lang="cs-CZ" sz="2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Creative</a:t>
            </a:r>
            <a:r>
              <a:rPr kumimoji="0" lang="cs-CZ" sz="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2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Commons</a:t>
            </a:r>
            <a:r>
              <a:rPr kumimoji="0" lang="cs-CZ" sz="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BY-SA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00" dirty="0" smtClean="0">
                <a:latin typeface="Arial" pitchFamily="34" charset="0"/>
              </a:rPr>
              <a:t>http://en.wikipedia.org/wiki/File:Reliefmap_of_Australia.png</a:t>
            </a:r>
            <a:endParaRPr kumimoji="0" lang="cs-CZ" sz="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8194" name="Picture 2" descr="File:Kosciusko06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39886" y="2636911"/>
            <a:ext cx="5348355" cy="4011267"/>
          </a:xfrm>
          <a:prstGeom prst="rect">
            <a:avLst/>
          </a:prstGeom>
          <a:noFill/>
        </p:spPr>
      </p:pic>
      <p:sp>
        <p:nvSpPr>
          <p:cNvPr id="8195" name="Rectangle 3"/>
          <p:cNvSpPr>
            <a:spLocks noChangeArrowheads="1"/>
          </p:cNvSpPr>
          <p:nvPr/>
        </p:nvSpPr>
        <p:spPr bwMode="auto">
          <a:xfrm>
            <a:off x="3563888" y="6525344"/>
            <a:ext cx="832279" cy="153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Autor: </a:t>
            </a:r>
            <a:r>
              <a:rPr kumimoji="0" lang="cs-CZ" sz="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hlinkClick r:id="rId4" tooltip="User:Hans Braxmeier"/>
              </a:rPr>
              <a:t>Mass</a:t>
            </a:r>
            <a:r>
              <a:rPr kumimoji="0" lang="cs-CZ" sz="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hlinkClick r:id="rId4" tooltip="User:Hans Braxmeier"/>
              </a:rPr>
              <a:t> Ave 975</a:t>
            </a:r>
            <a:r>
              <a:rPr kumimoji="0" lang="cs-CZ" sz="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licence </a:t>
            </a:r>
            <a:r>
              <a:rPr kumimoji="0" lang="cs-CZ" sz="2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Creative</a:t>
            </a:r>
            <a:r>
              <a:rPr kumimoji="0" lang="cs-CZ" sz="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2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Commons</a:t>
            </a:r>
            <a:r>
              <a:rPr kumimoji="0" lang="cs-CZ" sz="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BY-SA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00" dirty="0" smtClean="0">
                <a:latin typeface="Arial" pitchFamily="34" charset="0"/>
              </a:rPr>
              <a:t>http://en.wikipedia.org/wiki/File:Kosciusko06.JPG</a:t>
            </a:r>
            <a:endParaRPr kumimoji="0" lang="cs-CZ" sz="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42346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08112"/>
          </a:xfrm>
        </p:spPr>
        <p:txBody>
          <a:bodyPr>
            <a:normAutofit/>
          </a:bodyPr>
          <a:lstStyle/>
          <a:p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Over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map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Australia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b="1" dirty="0" err="1"/>
              <a:t>Rivers</a:t>
            </a:r>
            <a:endParaRPr lang="cs-CZ" sz="2400" b="1" dirty="0"/>
          </a:p>
          <a:p>
            <a:pPr marL="0" indent="0">
              <a:buNone/>
            </a:pPr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Murray</a:t>
            </a:r>
          </a:p>
          <a:p>
            <a:endParaRPr lang="cs-CZ" sz="2400" dirty="0"/>
          </a:p>
          <a:p>
            <a:r>
              <a:rPr lang="cs-CZ" sz="2400" dirty="0" err="1" smtClean="0"/>
              <a:t>Darling</a:t>
            </a:r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------- </a:t>
            </a:r>
            <a:r>
              <a:rPr lang="cs-CZ" sz="2400" dirty="0" err="1" smtClean="0"/>
              <a:t>separated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	   line</a:t>
            </a:r>
          </a:p>
          <a:p>
            <a:endParaRPr lang="cs-CZ" sz="2400" dirty="0"/>
          </a:p>
          <a:p>
            <a:endParaRPr lang="cs-CZ" sz="2400" dirty="0"/>
          </a:p>
        </p:txBody>
      </p:sp>
      <p:pic>
        <p:nvPicPr>
          <p:cNvPr id="9218" name="Picture 2" descr="File:Reliefmap of Australia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1563298"/>
            <a:ext cx="5427737" cy="4978890"/>
          </a:xfrm>
          <a:prstGeom prst="rect">
            <a:avLst/>
          </a:prstGeom>
          <a:noFill/>
        </p:spPr>
      </p:pic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3419872" y="6381328"/>
            <a:ext cx="857927" cy="153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Autor: </a:t>
            </a:r>
            <a:r>
              <a:rPr kumimoji="0" lang="cs-CZ" sz="200" b="0" i="0" u="none" strike="noStrike" cap="none" normalizeH="0" baseline="0" dirty="0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  <a:hlinkClick r:id="rId4" tooltip="User:Hans Braxmeier"/>
              </a:rPr>
              <a:t>Hans </a:t>
            </a:r>
            <a:r>
              <a:rPr kumimoji="0" lang="cs-CZ" sz="200" b="0" i="0" u="none" strike="noStrike" cap="none" normalizeH="0" baseline="0" dirty="0" err="1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  <a:hlinkClick r:id="rId4" tooltip="User:Hans Braxmeier"/>
              </a:rPr>
              <a:t>Braxmeier</a:t>
            </a:r>
            <a:r>
              <a:rPr kumimoji="0" lang="cs-CZ" sz="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licence </a:t>
            </a:r>
            <a:r>
              <a:rPr kumimoji="0" lang="cs-CZ" sz="2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Creative</a:t>
            </a:r>
            <a:r>
              <a:rPr kumimoji="0" lang="cs-CZ" sz="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2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Commons</a:t>
            </a:r>
            <a:r>
              <a:rPr kumimoji="0" lang="cs-CZ" sz="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BY-SA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00" dirty="0" smtClean="0">
                <a:latin typeface="Arial" pitchFamily="34" charset="0"/>
              </a:rPr>
              <a:t>http://en.wikipedia.org/wiki/File:Reliefmap_of_Australia.png</a:t>
            </a:r>
            <a:endParaRPr kumimoji="0" lang="cs-CZ" sz="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20840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File:Reliefmap of Australia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1438011"/>
            <a:ext cx="2592288" cy="2377919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52128"/>
          </a:xfrm>
        </p:spPr>
        <p:txBody>
          <a:bodyPr>
            <a:normAutofit/>
          </a:bodyPr>
          <a:lstStyle/>
          <a:p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Over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map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Australia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err="1" smtClean="0"/>
              <a:t>Sights</a:t>
            </a:r>
            <a:endParaRPr lang="cs-CZ" sz="2400" b="1" dirty="0"/>
          </a:p>
          <a:p>
            <a:pPr marL="0" indent="0">
              <a:buNone/>
            </a:pPr>
            <a:endParaRPr lang="cs-CZ" sz="2400" dirty="0"/>
          </a:p>
          <a:p>
            <a:endParaRPr lang="cs-CZ" sz="2400" dirty="0"/>
          </a:p>
          <a:p>
            <a:r>
              <a:rPr lang="cs-CZ" sz="2400" dirty="0" err="1"/>
              <a:t>Uluru</a:t>
            </a:r>
            <a:r>
              <a:rPr lang="cs-CZ" sz="2400" dirty="0"/>
              <a:t> – </a:t>
            </a:r>
            <a:r>
              <a:rPr lang="cs-CZ" sz="2400" dirty="0" err="1"/>
              <a:t>Ayers</a:t>
            </a:r>
            <a:r>
              <a:rPr lang="cs-CZ" sz="2400" dirty="0"/>
              <a:t> Rock</a:t>
            </a:r>
          </a:p>
        </p:txBody>
      </p:sp>
      <p:sp>
        <p:nvSpPr>
          <p:cNvPr id="7" name="7cípá hvězda 6"/>
          <p:cNvSpPr/>
          <p:nvPr/>
        </p:nvSpPr>
        <p:spPr>
          <a:xfrm>
            <a:off x="6127493" y="2276872"/>
            <a:ext cx="144016" cy="144016"/>
          </a:xfrm>
          <a:prstGeom prst="star7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0" name="Rectangle 3"/>
          <p:cNvSpPr>
            <a:spLocks noChangeArrowheads="1"/>
          </p:cNvSpPr>
          <p:nvPr/>
        </p:nvSpPr>
        <p:spPr bwMode="auto">
          <a:xfrm>
            <a:off x="5068168" y="3662042"/>
            <a:ext cx="857927" cy="153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Autor: </a:t>
            </a:r>
            <a:r>
              <a:rPr kumimoji="0" lang="cs-CZ" sz="200" b="0" i="0" u="none" strike="noStrike" cap="none" normalizeH="0" baseline="0" dirty="0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  <a:hlinkClick r:id="rId4" tooltip="User:Hans Braxmeier"/>
              </a:rPr>
              <a:t>Hans </a:t>
            </a:r>
            <a:r>
              <a:rPr kumimoji="0" lang="cs-CZ" sz="200" b="0" i="0" u="none" strike="noStrike" cap="none" normalizeH="0" baseline="0" dirty="0" err="1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  <a:hlinkClick r:id="rId4" tooltip="User:Hans Braxmeier"/>
              </a:rPr>
              <a:t>Braxmeier</a:t>
            </a:r>
            <a:r>
              <a:rPr kumimoji="0" lang="cs-CZ" sz="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licence </a:t>
            </a:r>
            <a:r>
              <a:rPr kumimoji="0" lang="cs-CZ" sz="2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Creative</a:t>
            </a:r>
            <a:r>
              <a:rPr kumimoji="0" lang="cs-CZ" sz="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2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Commons</a:t>
            </a:r>
            <a:r>
              <a:rPr kumimoji="0" lang="cs-CZ" sz="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BY-SA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00" dirty="0" smtClean="0">
                <a:latin typeface="Arial" pitchFamily="34" charset="0"/>
              </a:rPr>
              <a:t>http://en.wikipedia.org/wiki/File:Reliefmap_of_Australia.png</a:t>
            </a:r>
            <a:endParaRPr kumimoji="0" lang="cs-CZ" sz="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6" name="Picture 2" descr="File:Uluru Panorama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4365104"/>
            <a:ext cx="7610475" cy="1571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55576" y="5782842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Autor: </a:t>
            </a:r>
            <a:r>
              <a:rPr lang="cs-CZ" sz="200" dirty="0" err="1"/>
              <a:t>Stuart</a:t>
            </a:r>
            <a:r>
              <a:rPr lang="cs-CZ" sz="200" dirty="0"/>
              <a:t> </a:t>
            </a:r>
            <a:r>
              <a:rPr lang="cs-CZ" sz="200" dirty="0" err="1"/>
              <a:t>Edwards</a:t>
            </a:r>
            <a:r>
              <a:rPr lang="cs-CZ" sz="200" dirty="0"/>
              <a:t>.,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http://en.wikipedia.org/wiki/File:Uluru_Panorama.jpg</a:t>
            </a:r>
          </a:p>
        </p:txBody>
      </p:sp>
    </p:spTree>
    <p:extLst>
      <p:ext uri="{BB962C8B-B14F-4D97-AF65-F5344CB8AC3E}">
        <p14:creationId xmlns:p14="http://schemas.microsoft.com/office/powerpoint/2010/main" xmlns="" val="886481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08112"/>
          </a:xfrm>
        </p:spPr>
        <p:txBody>
          <a:bodyPr>
            <a:normAutofit/>
          </a:bodyPr>
          <a:lstStyle/>
          <a:p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Over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map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Australia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err="1" smtClean="0"/>
              <a:t>Cities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Sydney</a:t>
            </a:r>
          </a:p>
          <a:p>
            <a:r>
              <a:rPr lang="cs-CZ" sz="2400" dirty="0" smtClean="0"/>
              <a:t>Brisbane</a:t>
            </a:r>
          </a:p>
          <a:p>
            <a:r>
              <a:rPr lang="cs-CZ" sz="2400" dirty="0" smtClean="0"/>
              <a:t>Melbourne</a:t>
            </a:r>
          </a:p>
          <a:p>
            <a:r>
              <a:rPr lang="cs-CZ" sz="2400" dirty="0" smtClean="0"/>
              <a:t>Adelaide</a:t>
            </a:r>
          </a:p>
          <a:p>
            <a:r>
              <a:rPr lang="cs-CZ" sz="2400" dirty="0" smtClean="0"/>
              <a:t>Perth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2050" name="Picture 2" descr="http://upload.wikimedia.org/wikipedia/commons/e/e0/Map_of_Australia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772816"/>
            <a:ext cx="4176464" cy="4482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923928" y="6131764"/>
            <a:ext cx="579005" cy="12311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" dirty="0"/>
              <a:t>http://en.wikipedia.org/wiki/Australia</a:t>
            </a:r>
          </a:p>
        </p:txBody>
      </p:sp>
    </p:spTree>
    <p:extLst>
      <p:ext uri="{BB962C8B-B14F-4D97-AF65-F5344CB8AC3E}">
        <p14:creationId xmlns:p14="http://schemas.microsoft.com/office/powerpoint/2010/main" xmlns="" val="2455027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3538736" cy="1656184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Over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map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Australia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b="1" dirty="0" smtClean="0"/>
              <a:t>Canberra</a:t>
            </a:r>
          </a:p>
          <a:p>
            <a:endParaRPr lang="cs-CZ" sz="2400" dirty="0"/>
          </a:p>
          <a:p>
            <a:endParaRPr lang="cs-CZ" sz="2400" dirty="0"/>
          </a:p>
        </p:txBody>
      </p:sp>
      <p:pic>
        <p:nvPicPr>
          <p:cNvPr id="9" name="Picture 2" descr="http://upload.wikimedia.org/wikipedia/commons/e/e0/Map_of_Australia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3812648"/>
            <a:ext cx="2390510" cy="2565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683485" y="6256859"/>
            <a:ext cx="579005" cy="12311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" dirty="0"/>
              <a:t>http://en.wikipedia.org/wiki/Australia</a:t>
            </a:r>
          </a:p>
        </p:txBody>
      </p:sp>
      <p:pic>
        <p:nvPicPr>
          <p:cNvPr id="3074" name="Picture 2" descr="File:Canberra Montage.pn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764704"/>
            <a:ext cx="488632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779912" y="6307451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Autor: </a:t>
            </a:r>
            <a:r>
              <a:rPr lang="cs-CZ" sz="200" u="sng" dirty="0" err="1">
                <a:hlinkClick r:id="rId5" tooltip="en:User:Dolphin Jedi"/>
              </a:rPr>
              <a:t>Dolphin</a:t>
            </a:r>
            <a:r>
              <a:rPr lang="cs-CZ" sz="200" u="sng" dirty="0">
                <a:hlinkClick r:id="rId5" tooltip="en:User:Dolphin Jedi"/>
              </a:rPr>
              <a:t> </a:t>
            </a:r>
            <a:r>
              <a:rPr lang="cs-CZ" sz="200" u="sng" dirty="0" err="1">
                <a:hlinkClick r:id="rId5" tooltip="en:User:Dolphin Jedi"/>
              </a:rPr>
              <a:t>Jedi</a:t>
            </a:r>
            <a:r>
              <a:rPr lang="cs-CZ" sz="200" dirty="0"/>
              <a:t>.,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http://en.wikipedia.org/wiki/File:Canberra_Montage.png</a:t>
            </a:r>
          </a:p>
        </p:txBody>
      </p:sp>
    </p:spTree>
    <p:extLst>
      <p:ext uri="{BB962C8B-B14F-4D97-AF65-F5344CB8AC3E}">
        <p14:creationId xmlns:p14="http://schemas.microsoft.com/office/powerpoint/2010/main" xmlns="" val="2903032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08112"/>
          </a:xfrm>
        </p:spPr>
        <p:txBody>
          <a:bodyPr>
            <a:normAutofit/>
          </a:bodyPr>
          <a:lstStyle/>
          <a:p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Over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map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Australia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6 </a:t>
            </a:r>
            <a:r>
              <a:rPr lang="cs-CZ" sz="2400" b="1" dirty="0" err="1" smtClean="0"/>
              <a:t>states</a:t>
            </a:r>
            <a:r>
              <a:rPr lang="cs-CZ" sz="2400" b="1" dirty="0" smtClean="0"/>
              <a:t> </a:t>
            </a:r>
          </a:p>
          <a:p>
            <a:pPr marL="0" indent="0">
              <a:buNone/>
            </a:pPr>
            <a:r>
              <a:rPr lang="cs-CZ" sz="2400" b="1" dirty="0" smtClean="0"/>
              <a:t>and </a:t>
            </a:r>
          </a:p>
          <a:p>
            <a:pPr marL="0" indent="0">
              <a:buNone/>
            </a:pPr>
            <a:r>
              <a:rPr lang="cs-CZ" sz="2400" b="1" dirty="0" smtClean="0"/>
              <a:t>2 </a:t>
            </a:r>
            <a:r>
              <a:rPr lang="cs-CZ" sz="2400" b="1" dirty="0" err="1" smtClean="0"/>
              <a:t>territories</a:t>
            </a:r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2050" name="Picture 2" descr="http://upload.wikimedia.org/wikipedia/commons/e/e0/Map_of_Australia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772816"/>
            <a:ext cx="4176464" cy="4482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923928" y="6131764"/>
            <a:ext cx="579005" cy="12311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" dirty="0"/>
              <a:t>http://en.wikipedia.org/wiki/Australia</a:t>
            </a:r>
          </a:p>
        </p:txBody>
      </p:sp>
    </p:spTree>
    <p:extLst>
      <p:ext uri="{BB962C8B-B14F-4D97-AF65-F5344CB8AC3E}">
        <p14:creationId xmlns:p14="http://schemas.microsoft.com/office/powerpoint/2010/main" xmlns="" val="3273297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868610"/>
          </a:xfrm>
        </p:spPr>
        <p:txBody>
          <a:bodyPr>
            <a:noAutofit/>
          </a:bodyPr>
          <a:lstStyle/>
          <a:p>
            <a:pPr algn="l"/>
            <a:r>
              <a:rPr lang="cs-CZ" sz="1800" dirty="0" smtClean="0"/>
              <a:t>Všechny uveřejněné odkazy dostupné pod licencí </a:t>
            </a:r>
            <a:r>
              <a:rPr lang="cs-CZ" sz="1800" dirty="0" err="1" smtClean="0"/>
              <a:t>Creative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 (autoři uvedeni pod obrázky).</a:t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Obrázek str. 10 dostupný pod licencí Public domain.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786322"/>
            <a:ext cx="8686800" cy="133984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>
                <a:latin typeface="+mj-lt"/>
                <a:ea typeface="+mj-ea"/>
                <a:cs typeface="+mj-cs"/>
              </a:rPr>
              <a:t>	Materiály jsou určeny pro bezplatné používání pro potřeby výuky a vzdělávání na všech typech škol a školských zařízeních. Jakékoliv další využití podléhá autorskému zákonu.</a:t>
            </a:r>
          </a:p>
          <a:p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559</TotalTime>
  <Words>214</Words>
  <Application>Microsoft Office PowerPoint</Application>
  <PresentationFormat>Předvádění na obrazovce (4:3)</PresentationFormat>
  <Paragraphs>86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  Číslo projektu: CZ.1.07/1.5.00/34.0744   Šablona: EU peníze školám SŠ / šablona III/2   Číslo DUMU: 134.ANJ.34  Název materiálu: Over the map of Australia   Autor: Mgr. Tomáš Bojanovský  Předmět: Anglický jazyk  Formát: Prezentace Microsoft Powerpoint    Velikost: 2.39 MB  Stupeň a typ vzdělávání: SŠ – odborné vzdělávání  Licence k obrazovému materiálu: CC-BY-SA, Public Domain    Datum vytvoření  : 24.04.2013  Klíčová slova: Angličtina, obrázek, Austrálie  Anotace : Výstup slouží k výkladu problematiky reálií Austrálie. Vhodné pro maturitní otázky v profilové školní části ústní zkoušky.       </vt:lpstr>
      <vt:lpstr>Over the map of Australia</vt:lpstr>
      <vt:lpstr>Over the map of Australia</vt:lpstr>
      <vt:lpstr>Over the map of Australia</vt:lpstr>
      <vt:lpstr>Over the map of Australia</vt:lpstr>
      <vt:lpstr>Over the map of Australia</vt:lpstr>
      <vt:lpstr>Over the map of Australia</vt:lpstr>
      <vt:lpstr>Over the map of Australia</vt:lpstr>
      <vt:lpstr>Over the map of Australia</vt:lpstr>
      <vt:lpstr>Over the  map of Australia</vt:lpstr>
      <vt:lpstr>Over the map of Australia</vt:lpstr>
      <vt:lpstr>Všechny uveřejněné odkazy dostupné pod licencí Creative Commons (autoři uvedeni pod obrázky).  Obrázek str. 10 dostupný pod licencí Public domain.</vt:lpstr>
    </vt:vector>
  </TitlesOfParts>
  <Company>Vysočina Education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Czech Republic</dc:title>
  <dc:creator>Mgr. Roman Křivánek</dc:creator>
  <cp:lastModifiedBy>maturita</cp:lastModifiedBy>
  <cp:revision>73</cp:revision>
  <dcterms:created xsi:type="dcterms:W3CDTF">2012-09-16T07:22:14Z</dcterms:created>
  <dcterms:modified xsi:type="dcterms:W3CDTF">2013-04-24T10:55:45Z</dcterms:modified>
</cp:coreProperties>
</file>