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6" r:id="rId2"/>
    <p:sldId id="268" r:id="rId3"/>
    <p:sldId id="256" r:id="rId4"/>
    <p:sldId id="284" r:id="rId5"/>
    <p:sldId id="271" r:id="rId6"/>
    <p:sldId id="274" r:id="rId7"/>
    <p:sldId id="289" r:id="rId8"/>
    <p:sldId id="275" r:id="rId9"/>
    <p:sldId id="281" r:id="rId10"/>
    <p:sldId id="288" r:id="rId11"/>
    <p:sldId id="286" r:id="rId12"/>
    <p:sldId id="285" r:id="rId13"/>
    <p:sldId id="287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BE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EBDFE-63C2-4DEB-AFD5-9932F71E7B05}" type="datetimeFigureOut">
              <a:rPr lang="cs-CZ" smtClean="0"/>
              <a:pPr/>
              <a:t>24. 4. 2013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5A5EE0-01E6-4BDE-9D3C-1F7AE0C3A6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378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24. 4. 2013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24. 4. 2013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24. 4. 2013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BE4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EB44B-C7FF-459B-B493-6C125BB64294}" type="datetimeFigureOut">
              <a:rPr lang="cs-CZ" smtClean="0"/>
              <a:pPr/>
              <a:t>24. 4. 2013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en/b/b9/Flag_of_Australia.sv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en/1/15/Australian_$100_polymer_fron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//upload.wikimedia.org/wikipedia/en/9/9b/Australian_$1_Coin.pn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6/67/Pavlova_dessert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//upload.wikimedia.org/wikipedia/commons/b/b8/Australia-climate-map_MJC01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User:Martyman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a/a2/Aboriginal_song_and_dance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7/76/Captainjamescookportrait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13" Type="http://schemas.openxmlformats.org/officeDocument/2006/relationships/hyperlink" Target="http://commons.wikimedia.org/wiki/User:JJ_Harrison" TargetMode="External"/><Relationship Id="rId3" Type="http://schemas.openxmlformats.org/officeDocument/2006/relationships/image" Target="../media/image13.jpeg"/><Relationship Id="rId7" Type="http://schemas.openxmlformats.org/officeDocument/2006/relationships/hyperlink" Target="//upload.wikimedia.org/wikipedia/commons/d/da/Dingo2.jpg" TargetMode="External"/><Relationship Id="rId12" Type="http://schemas.openxmlformats.org/officeDocument/2006/relationships/image" Target="../media/image17.jpeg"/><Relationship Id="rId17" Type="http://schemas.openxmlformats.org/officeDocument/2006/relationships/image" Target="../media/image19.jpeg"/><Relationship Id="rId2" Type="http://schemas.openxmlformats.org/officeDocument/2006/relationships/hyperlink" Target="//upload.wikimedia.org/wikipedia/commons/2/22/Kangur.rudy.drs.jpg" TargetMode="External"/><Relationship Id="rId16" Type="http://schemas.openxmlformats.org/officeDocument/2006/relationships/hyperlink" Target="//upload.wikimedia.org/wikipedia/commons/3/3b/Long-beakedEchidn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11" Type="http://schemas.openxmlformats.org/officeDocument/2006/relationships/hyperlink" Target="//upload.wikimedia.org/wikipedia/commons/1/19/Emu_showing_feet.jpg" TargetMode="External"/><Relationship Id="rId5" Type="http://schemas.openxmlformats.org/officeDocument/2006/relationships/hyperlink" Target="//upload.wikimedia.org/wikipedia/commons/a/ad/Australia_Cairns_Koala.jpg" TargetMode="External"/><Relationship Id="rId15" Type="http://schemas.openxmlformats.org/officeDocument/2006/relationships/image" Target="../media/image18.jpeg"/><Relationship Id="rId10" Type="http://schemas.openxmlformats.org/officeDocument/2006/relationships/image" Target="../media/image16.jpeg"/><Relationship Id="rId4" Type="http://schemas.openxmlformats.org/officeDocument/2006/relationships/hyperlink" Target="http://commons.wikimedia.org/w/index.php?title=User:UrbanNerd&amp;action=edit&amp;redlink=1" TargetMode="External"/><Relationship Id="rId9" Type="http://schemas.openxmlformats.org/officeDocument/2006/relationships/hyperlink" Target="//upload.wikimedia.org/wikipedia/commons/4/43/Sarcophilus_harrisii_taranna.jpg" TargetMode="External"/><Relationship Id="rId14" Type="http://schemas.openxmlformats.org/officeDocument/2006/relationships/hyperlink" Target="//upload.wikimedia.org/wikipedia/commons/7/7e/Platypus-sketch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13" Type="http://schemas.openxmlformats.org/officeDocument/2006/relationships/hyperlink" Target="http://commons.wikimedia.org/wiki/User:JJ_Harrison" TargetMode="External"/><Relationship Id="rId3" Type="http://schemas.openxmlformats.org/officeDocument/2006/relationships/image" Target="../media/image13.jpeg"/><Relationship Id="rId7" Type="http://schemas.openxmlformats.org/officeDocument/2006/relationships/hyperlink" Target="//upload.wikimedia.org/wikipedia/commons/d/da/Dingo2.jpg" TargetMode="External"/><Relationship Id="rId12" Type="http://schemas.openxmlformats.org/officeDocument/2006/relationships/image" Target="../media/image17.jpeg"/><Relationship Id="rId17" Type="http://schemas.openxmlformats.org/officeDocument/2006/relationships/image" Target="../media/image19.jpeg"/><Relationship Id="rId2" Type="http://schemas.openxmlformats.org/officeDocument/2006/relationships/hyperlink" Target="//upload.wikimedia.org/wikipedia/commons/2/22/Kangur.rudy.drs.jpg" TargetMode="External"/><Relationship Id="rId16" Type="http://schemas.openxmlformats.org/officeDocument/2006/relationships/hyperlink" Target="//upload.wikimedia.org/wikipedia/commons/3/3b/Long-beakedEchidn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11" Type="http://schemas.openxmlformats.org/officeDocument/2006/relationships/hyperlink" Target="//upload.wikimedia.org/wikipedia/commons/1/19/Emu_showing_feet.jpg" TargetMode="External"/><Relationship Id="rId5" Type="http://schemas.openxmlformats.org/officeDocument/2006/relationships/hyperlink" Target="//upload.wikimedia.org/wikipedia/commons/a/ad/Australia_Cairns_Koala.jpg" TargetMode="External"/><Relationship Id="rId15" Type="http://schemas.openxmlformats.org/officeDocument/2006/relationships/image" Target="../media/image18.jpeg"/><Relationship Id="rId10" Type="http://schemas.openxmlformats.org/officeDocument/2006/relationships/image" Target="../media/image16.jpeg"/><Relationship Id="rId4" Type="http://schemas.openxmlformats.org/officeDocument/2006/relationships/hyperlink" Target="http://commons.wikimedia.org/w/index.php?title=User:UrbanNerd&amp;action=edit&amp;redlink=1" TargetMode="External"/><Relationship Id="rId9" Type="http://schemas.openxmlformats.org/officeDocument/2006/relationships/hyperlink" Target="//upload.wikimedia.org/wikipedia/commons/4/43/Sarcophilus_harrisii_taranna.jpg" TargetMode="External"/><Relationship Id="rId14" Type="http://schemas.openxmlformats.org/officeDocument/2006/relationships/hyperlink" Target="//upload.wikimedia.org/wikipedia/commons/7/7e/Platypus-sketch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</a:t>
            </a:r>
            <a:r>
              <a:rPr lang="cs-CZ" dirty="0"/>
              <a:t>_ </a:t>
            </a:r>
            <a:r>
              <a:rPr lang="cs-CZ" dirty="0" smtClean="0"/>
              <a:t>135.ANJ.34 </a:t>
            </a:r>
          </a:p>
          <a:p>
            <a:pPr algn="ctr">
              <a:spcBef>
                <a:spcPts val="300"/>
              </a:spcBef>
            </a:pP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-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general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information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39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projektu: CZ.1.07/1.5.00/34.0744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Šablona: EU peníze školám SŠ / šablona III/2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DUMU: 131.ANJ.34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Název materiálu: </a:t>
            </a:r>
            <a:r>
              <a:rPr lang="cs-CZ" sz="1200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- - general information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Autor: Mgr. Tomáš Bojanovský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Předmět: Anglický jazyk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Formát: Prezentace Microsoft Powerpoint 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Velikost: 1,85 MB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Stupeň a typ vzdělávání: SŠ – odborné vzdělávání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Licence k obrazovému materiálu: CC-BY-SA, Public Domain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Datum vytvoření  : 24.4.2013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Klíčová slova: Angličtina, obrázek, Austrálie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 : Výstup slouží k výkladu problematiky reálií Austrálie. Vhodné pro maturitní otázky v profilové školní části ústní zkoušky. 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6500834"/>
            <a:ext cx="6400800" cy="109550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260648"/>
            <a:ext cx="7772400" cy="151216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- 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general information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http://www.boowakwala.com/assets/flags/australia.jpg"/>
          <p:cNvPicPr>
            <a:picLocks noChangeAspect="1" noChangeArrowheads="1"/>
          </p:cNvPicPr>
          <p:nvPr/>
        </p:nvPicPr>
        <p:blipFill>
          <a:blip r:embed="rId2" cstate="print"/>
          <a:srcRect l="1004" t="1857" r="1611" b="7127"/>
          <a:stretch>
            <a:fillRect/>
          </a:stretch>
        </p:blipFill>
        <p:spPr bwMode="auto">
          <a:xfrm>
            <a:off x="971600" y="2492896"/>
            <a:ext cx="6984776" cy="35283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6 </a:t>
            </a:r>
            <a:r>
              <a:rPr lang="cs-CZ" sz="2400" b="1" dirty="0" err="1" smtClean="0"/>
              <a:t>states</a:t>
            </a:r>
            <a:r>
              <a:rPr lang="cs-CZ" sz="2400" b="1" dirty="0" smtClean="0"/>
              <a:t> </a:t>
            </a:r>
          </a:p>
          <a:p>
            <a:pPr marL="0" indent="0">
              <a:buNone/>
            </a:pPr>
            <a:r>
              <a:rPr lang="cs-CZ" sz="2400" b="1" dirty="0" smtClean="0"/>
              <a:t>and </a:t>
            </a:r>
          </a:p>
          <a:p>
            <a:pPr marL="0" indent="0">
              <a:buNone/>
            </a:pPr>
            <a:r>
              <a:rPr lang="cs-CZ" sz="2400" b="1" dirty="0" smtClean="0"/>
              <a:t>2 </a:t>
            </a:r>
            <a:r>
              <a:rPr lang="cs-CZ" sz="2400" b="1" dirty="0" err="1" smtClean="0"/>
              <a:t>territories</a:t>
            </a:r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2050" name="Picture 2" descr="http://upload.wikimedia.org/wikipedia/commons/e/e0/Map_of_Australi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772816"/>
            <a:ext cx="4176464" cy="4482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23928" y="6131764"/>
            <a:ext cx="579005" cy="1231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" dirty="0"/>
              <a:t>http://en.wikipedia.org/wiki/Australia</a:t>
            </a:r>
          </a:p>
        </p:txBody>
      </p:sp>
    </p:spTree>
    <p:extLst>
      <p:ext uri="{BB962C8B-B14F-4D97-AF65-F5344CB8AC3E}">
        <p14:creationId xmlns:p14="http://schemas.microsoft.com/office/powerpoint/2010/main" val="3273297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endParaRPr lang="cs-CZ" sz="2600" dirty="0"/>
          </a:p>
        </p:txBody>
      </p:sp>
      <p:pic>
        <p:nvPicPr>
          <p:cNvPr id="6146" name="Picture 2" descr="File:Flag of Australia.sv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268760"/>
            <a:ext cx="7620000" cy="381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99592" y="5517232"/>
            <a:ext cx="63367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  Union star</a:t>
            </a:r>
          </a:p>
          <a:p>
            <a:pPr>
              <a:buFont typeface="Arial" pitchFamily="34" charset="0"/>
              <a:buChar char="•"/>
            </a:pPr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  </a:t>
            </a:r>
            <a:r>
              <a:rPr lang="cs-CZ" sz="2000" b="1" dirty="0" err="1" smtClean="0"/>
              <a:t>Stars</a:t>
            </a:r>
            <a:r>
              <a:rPr lang="cs-CZ" sz="2000" b="1" dirty="0" smtClean="0"/>
              <a:t> in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shape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of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Southern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Cross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constellation</a:t>
            </a:r>
            <a:endParaRPr lang="cs-CZ" sz="2000" b="1" dirty="0" smtClean="0"/>
          </a:p>
        </p:txBody>
      </p:sp>
    </p:spTree>
    <p:extLst>
      <p:ext uri="{BB962C8B-B14F-4D97-AF65-F5344CB8AC3E}">
        <p14:creationId xmlns:p14="http://schemas.microsoft.com/office/powerpoint/2010/main" val="196017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err="1" smtClean="0"/>
              <a:t>Currency</a:t>
            </a:r>
            <a:r>
              <a:rPr lang="cs-CZ" b="1" dirty="0" smtClean="0"/>
              <a:t> –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b="1" dirty="0" err="1" smtClean="0"/>
              <a:t>Australian</a:t>
            </a: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b="1" dirty="0" err="1" smtClean="0"/>
              <a:t>dollar</a:t>
            </a:r>
            <a:endParaRPr lang="en-GB" dirty="0" smtClean="0"/>
          </a:p>
        </p:txBody>
      </p:sp>
      <p:pic>
        <p:nvPicPr>
          <p:cNvPr id="4098" name="Picture 2" descr="File:Australian $100 polymer fron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628800"/>
            <a:ext cx="5065365" cy="2308478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203848" y="3789040"/>
            <a:ext cx="665567" cy="1231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" dirty="0" smtClean="0"/>
              <a:t>http://en.wikipedia.org/wiki/Australian_dollar</a:t>
            </a:r>
            <a:endParaRPr lang="cs-CZ" sz="200" dirty="0"/>
          </a:p>
        </p:txBody>
      </p:sp>
      <p:pic>
        <p:nvPicPr>
          <p:cNvPr id="4100" name="Picture 4" descr="File:Australian $1 Coin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4293096"/>
            <a:ext cx="2088232" cy="208823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4572000" y="6309320"/>
            <a:ext cx="4572000" cy="12311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 smtClean="0"/>
              <a:t>http://en.wikipedia.org/wiki/File:Australian_$1_Coin.png</a:t>
            </a:r>
            <a:endParaRPr lang="cs-CZ" sz="200" dirty="0"/>
          </a:p>
        </p:txBody>
      </p:sp>
    </p:spTree>
    <p:extLst>
      <p:ext uri="{BB962C8B-B14F-4D97-AF65-F5344CB8AC3E}">
        <p14:creationId xmlns:p14="http://schemas.microsoft.com/office/powerpoint/2010/main" val="3380618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err="1"/>
              <a:t>Density</a:t>
            </a:r>
            <a:endParaRPr lang="cs-CZ" dirty="0"/>
          </a:p>
          <a:p>
            <a:pPr>
              <a:buNone/>
            </a:pPr>
            <a:r>
              <a:rPr lang="cs-CZ" b="1" dirty="0" smtClean="0"/>
              <a:t>– </a:t>
            </a:r>
            <a:r>
              <a:rPr lang="cs-CZ" dirty="0"/>
              <a:t>2.8/km</a:t>
            </a:r>
            <a:r>
              <a:rPr lang="cs-CZ" baseline="30000" dirty="0"/>
              <a:t>2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3257097"/>
              </p:ext>
            </p:extLst>
          </p:nvPr>
        </p:nvGraphicFramePr>
        <p:xfrm>
          <a:off x="-180528" y="5157192"/>
          <a:ext cx="8229600" cy="1463040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0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File:Pavlova desser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420888"/>
            <a:ext cx="4835691" cy="3626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563888" y="5924545"/>
            <a:ext cx="4572000" cy="12311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http://en.wikipedia.org/wiki/File:Pavlova_dessert.JPG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3563888" y="2442628"/>
            <a:ext cx="16732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Pavlova </a:t>
            </a:r>
            <a:r>
              <a:rPr lang="cs-CZ" b="1" dirty="0" err="1"/>
              <a:t>dessert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8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891480"/>
            <a:ext cx="8229600" cy="5616624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			 </a:t>
            </a:r>
            <a:b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400" b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400" b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				 </a:t>
            </a:r>
            <a:b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dirty="0" err="1" smtClean="0"/>
              <a:t>Climate</a:t>
            </a:r>
            <a:r>
              <a:rPr lang="en-GB" sz="2800" dirty="0" smtClean="0"/>
              <a:t/>
            </a:r>
            <a:br>
              <a:rPr lang="en-GB" sz="2800" dirty="0" smtClean="0"/>
            </a:b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3"/>
            <a:ext cx="8229600" cy="54337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en-GB" dirty="0" smtClean="0"/>
          </a:p>
        </p:txBody>
      </p:sp>
      <p:pic>
        <p:nvPicPr>
          <p:cNvPr id="3074" name="Picture 2" descr="File:Australia-climate-map MJC01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620688"/>
            <a:ext cx="6305550" cy="5705476"/>
          </a:xfrm>
          <a:prstGeom prst="rect">
            <a:avLst/>
          </a:prstGeom>
          <a:noFill/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7668344" y="6093296"/>
            <a:ext cx="934871" cy="15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  <a:hlinkClick r:id="rId4" tooltip="en:User:Martyman"/>
              </a:rPr>
              <a:t>Martyman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" dirty="0" smtClean="0">
                <a:latin typeface="Arial" pitchFamily="34" charset="0"/>
              </a:rPr>
              <a:t>http://en.wikipedia.org/wiki/File:Australia-climate-map_MJC01.png</a:t>
            </a:r>
            <a:endParaRPr kumimoji="0" lang="cs-CZ" sz="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9204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History</a:t>
            </a:r>
            <a:endParaRPr lang="cs-CZ" dirty="0" smtClean="0"/>
          </a:p>
          <a:p>
            <a:r>
              <a:rPr lang="cs-CZ" dirty="0" err="1" smtClean="0"/>
              <a:t>Aboriginies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File:Aboriginal song and danc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420888"/>
            <a:ext cx="4895850" cy="397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546126" y="6269702"/>
            <a:ext cx="4572000" cy="12311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http://en.wikipedia.org/wiki/File:Aboriginal_song_and_dance.jpg</a:t>
            </a:r>
          </a:p>
        </p:txBody>
      </p:sp>
    </p:spTree>
    <p:extLst>
      <p:ext uri="{BB962C8B-B14F-4D97-AF65-F5344CB8AC3E}">
        <p14:creationId xmlns:p14="http://schemas.microsoft.com/office/powerpoint/2010/main" val="81464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History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Dutch</a:t>
            </a:r>
            <a:r>
              <a:rPr lang="cs-CZ" dirty="0" smtClean="0"/>
              <a:t> 1606</a:t>
            </a:r>
          </a:p>
          <a:p>
            <a:endParaRPr lang="cs-CZ" dirty="0" smtClean="0"/>
          </a:p>
          <a:p>
            <a:r>
              <a:rPr lang="cs-CZ" dirty="0" smtClean="0"/>
              <a:t>Abel </a:t>
            </a:r>
            <a:r>
              <a:rPr lang="cs-CZ" dirty="0" err="1" smtClean="0"/>
              <a:t>Tasman</a:t>
            </a:r>
            <a:r>
              <a:rPr lang="cs-CZ" dirty="0" smtClean="0"/>
              <a:t> 17th</a:t>
            </a:r>
          </a:p>
          <a:p>
            <a:r>
              <a:rPr lang="cs-CZ" dirty="0" smtClean="0"/>
              <a:t>James </a:t>
            </a:r>
            <a:r>
              <a:rPr lang="cs-CZ" dirty="0" err="1" smtClean="0"/>
              <a:t>Cook</a:t>
            </a:r>
            <a:r>
              <a:rPr lang="cs-CZ" dirty="0" smtClean="0"/>
              <a:t> 18th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File:Captainjamescookportrai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268760"/>
            <a:ext cx="4248472" cy="5301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499992" y="6447389"/>
            <a:ext cx="4572000" cy="12311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http://en.wikipedia.org/wiki/File:Captainjamescookportrait.jpg</a:t>
            </a:r>
          </a:p>
        </p:txBody>
      </p:sp>
    </p:spTree>
    <p:extLst>
      <p:ext uri="{BB962C8B-B14F-4D97-AF65-F5344CB8AC3E}">
        <p14:creationId xmlns:p14="http://schemas.microsoft.com/office/powerpoint/2010/main" val="401134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Animals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Write</a:t>
            </a:r>
            <a:r>
              <a:rPr lang="cs-CZ" dirty="0" smtClean="0"/>
              <a:t> 5 </a:t>
            </a:r>
            <a:r>
              <a:rPr lang="cs-CZ" dirty="0" err="1" smtClean="0"/>
              <a:t>strange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Australian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7" name="Picture 5" descr="C:\Users\ZBojanoT\AppData\Local\Microsoft\Windows\Temporary Internet Files\Content.IE5\SZKZ2H9U\MP9004393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84784"/>
            <a:ext cx="3160182" cy="4769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6523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531440"/>
            <a:ext cx="8229600" cy="1656184"/>
          </a:xfrm>
        </p:spPr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</a:rPr>
              <a:t>Australian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</a:rPr>
              <a:t>animals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None/>
            </a:pPr>
            <a:r>
              <a:rPr lang="cs-CZ" sz="1800" b="1" dirty="0" err="1" smtClean="0"/>
              <a:t>Match</a:t>
            </a:r>
            <a:endParaRPr lang="cs-CZ" sz="18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800" b="1" dirty="0" err="1" smtClean="0"/>
              <a:t>Platypus</a:t>
            </a:r>
            <a:endParaRPr lang="cs-CZ" sz="18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800" b="1" dirty="0" smtClean="0"/>
              <a:t>Koala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b="1" dirty="0" smtClean="0"/>
              <a:t>Dingo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b="1" dirty="0" smtClean="0"/>
              <a:t>Emu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b="1" dirty="0" err="1"/>
              <a:t>Echidna</a:t>
            </a:r>
            <a:r>
              <a:rPr lang="cs-CZ" sz="1800" b="1" dirty="0"/>
              <a:t> </a:t>
            </a:r>
            <a:endParaRPr lang="cs-CZ" sz="18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800" b="1" dirty="0" err="1" smtClean="0"/>
              <a:t>Kangaroo</a:t>
            </a:r>
            <a:endParaRPr lang="cs-CZ" sz="18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800" b="1" dirty="0" err="1" smtClean="0"/>
              <a:t>Tasmanian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Devil</a:t>
            </a:r>
            <a:endParaRPr lang="cs-CZ" sz="1800" b="1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File:Kangur.rudy.dr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417" y="4725144"/>
            <a:ext cx="2083448" cy="137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83417" y="5937169"/>
            <a:ext cx="732893" cy="153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 err="1">
                <a:hlinkClick r:id="rId4" tooltip="User:UrbanNerd (page does not exist)"/>
              </a:rPr>
              <a:t>Drs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http://en.wikipedia.org/wiki/File:Kangur.rudy.drs.jpg</a:t>
            </a:r>
          </a:p>
        </p:txBody>
      </p:sp>
      <p:pic>
        <p:nvPicPr>
          <p:cNvPr id="2052" name="Picture 4" descr="File:Australia Cairns Koal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469575"/>
            <a:ext cx="1547664" cy="1931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076056" y="6229263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/>
              <a:t>Aoineko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http://en.wikipedia.org/wiki/File:Australia_Cairns_Koala.jpg</a:t>
            </a:r>
          </a:p>
        </p:txBody>
      </p:sp>
      <p:pic>
        <p:nvPicPr>
          <p:cNvPr id="2054" name="Picture 6" descr="File:Dingo2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84868"/>
            <a:ext cx="1800200" cy="1194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File:Sarcophilus harrisii taranna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1507" y="1256092"/>
            <a:ext cx="2698381" cy="1760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File:Emu showing feet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69276"/>
            <a:ext cx="2098203" cy="1573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6379032" y="190787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/>
              <a:t>Aekneen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http://en.wikipedia.org/wiki/File:Emu_showing_feet.jpg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6041203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>
                <a:hlinkClick r:id="rId13" tooltip="User:JJ Harrison"/>
              </a:rPr>
              <a:t>Summi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http://en.wikipedia.org/wiki/File:Dingo2.jpg</a:t>
            </a:r>
          </a:p>
        </p:txBody>
      </p:sp>
      <p:pic>
        <p:nvPicPr>
          <p:cNvPr id="2060" name="Picture 12" descr="File:Platypus-sketch.jpg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128" y="2348880"/>
            <a:ext cx="2437727" cy="1582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6414128" y="3808076"/>
            <a:ext cx="4572000" cy="12311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http://en.wikipedia.org/wiki/File:Platypus-sketch.jpg</a:t>
            </a:r>
          </a:p>
        </p:txBody>
      </p:sp>
      <p:pic>
        <p:nvPicPr>
          <p:cNvPr id="2062" name="Picture 14" descr="File:Long-beakedEchidna.jpg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1417" y="3668120"/>
            <a:ext cx="2512103" cy="1921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2294297" y="5435253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/>
              <a:t>Laikayiu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http://en.wikipedia.org/wiki/File:Long-beakedEchidna.jpg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3131840" y="287016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>
                <a:hlinkClick r:id="rId13" tooltip="User:JJ Harrison"/>
              </a:rPr>
              <a:t>JJ Harrison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http://en.wikipedia.org/wiki/File:Sarcophilus_harrisii_taranna.jpg</a:t>
            </a:r>
          </a:p>
        </p:txBody>
      </p:sp>
    </p:spTree>
    <p:extLst>
      <p:ext uri="{BB962C8B-B14F-4D97-AF65-F5344CB8AC3E}">
        <p14:creationId xmlns:p14="http://schemas.microsoft.com/office/powerpoint/2010/main" val="364730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531440"/>
            <a:ext cx="8229600" cy="1656184"/>
          </a:xfrm>
        </p:spPr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</a:rPr>
              <a:t>Australian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</a:rPr>
              <a:t>animals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None/>
            </a:pPr>
            <a:r>
              <a:rPr lang="cs-CZ" sz="1800" b="1" dirty="0" err="1" smtClean="0"/>
              <a:t>Match</a:t>
            </a:r>
            <a:endParaRPr lang="cs-CZ" sz="18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800" b="1" dirty="0" err="1" smtClean="0"/>
              <a:t>Platypus</a:t>
            </a:r>
            <a:endParaRPr lang="cs-CZ" sz="18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800" b="1" dirty="0" smtClean="0"/>
              <a:t>Koala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b="1" dirty="0" smtClean="0"/>
              <a:t>Dingo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b="1" dirty="0" smtClean="0"/>
              <a:t>Emu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b="1" dirty="0" err="1"/>
              <a:t>Echidna</a:t>
            </a:r>
            <a:r>
              <a:rPr lang="cs-CZ" sz="1800" b="1" dirty="0"/>
              <a:t> </a:t>
            </a:r>
            <a:endParaRPr lang="cs-CZ" sz="18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800" b="1" dirty="0" err="1" smtClean="0"/>
              <a:t>Kangaroo</a:t>
            </a:r>
            <a:endParaRPr lang="cs-CZ" sz="18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800" b="1" dirty="0" err="1" smtClean="0"/>
              <a:t>Tasmanian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Devil</a:t>
            </a:r>
            <a:endParaRPr lang="cs-CZ" sz="1800" b="1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File:Kangur.rudy.dr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417" y="4725144"/>
            <a:ext cx="2083448" cy="137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83417" y="5937169"/>
            <a:ext cx="732893" cy="153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 err="1">
                <a:hlinkClick r:id="rId4" tooltip="User:UrbanNerd (page does not exist)"/>
              </a:rPr>
              <a:t>Drs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http://en.wikipedia.org/wiki/File:Kangur.rudy.drs.jpg</a:t>
            </a:r>
          </a:p>
        </p:txBody>
      </p:sp>
      <p:pic>
        <p:nvPicPr>
          <p:cNvPr id="2052" name="Picture 4" descr="File:Australia Cairns Koal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469575"/>
            <a:ext cx="1547664" cy="1931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076056" y="6229263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/>
              <a:t>Aoineko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http://en.wikipedia.org/wiki/File:Australia_Cairns_Koala.jpg</a:t>
            </a:r>
          </a:p>
        </p:txBody>
      </p:sp>
      <p:pic>
        <p:nvPicPr>
          <p:cNvPr id="2054" name="Picture 6" descr="File:Dingo2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84868"/>
            <a:ext cx="1800200" cy="1194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File:Sarcophilus harrisii taranna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1507" y="1256092"/>
            <a:ext cx="2698381" cy="1760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File:Emu showing feet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69276"/>
            <a:ext cx="2098203" cy="1573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6379032" y="190787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/>
              <a:t>Aekneen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http://en.wikipedia.org/wiki/File:Emu_showing_feet.jpg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6041203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>
                <a:hlinkClick r:id="rId13" tooltip="User:JJ Harrison"/>
              </a:rPr>
              <a:t>Summi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http://en.wikipedia.org/wiki/File:Dingo2.jpg</a:t>
            </a:r>
          </a:p>
        </p:txBody>
      </p:sp>
      <p:pic>
        <p:nvPicPr>
          <p:cNvPr id="2060" name="Picture 12" descr="File:Platypus-sketch.jpg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128" y="2348880"/>
            <a:ext cx="2437727" cy="1582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6414128" y="3808076"/>
            <a:ext cx="4572000" cy="12311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http://en.wikipedia.org/wiki/File:Platypus-sketch.jpg</a:t>
            </a:r>
          </a:p>
        </p:txBody>
      </p:sp>
      <p:pic>
        <p:nvPicPr>
          <p:cNvPr id="2062" name="Picture 14" descr="File:Long-beakedEchidna.jpg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1417" y="3668120"/>
            <a:ext cx="2512103" cy="1921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2294297" y="5435253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/>
              <a:t>Laikayiu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http://en.wikipedia.org/wiki/File:Long-beakedEchidna.jpg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3131840" y="287016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>
                <a:hlinkClick r:id="rId13" tooltip="User:JJ Harrison"/>
              </a:rPr>
              <a:t>JJ Harrison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http://en.wikipedia.org/wiki/File:Sarcophilus_harrisii_taranna.jpg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131840" y="886760"/>
            <a:ext cx="1738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Tasmanian</a:t>
            </a:r>
            <a:r>
              <a:rPr lang="cs-CZ" b="1" dirty="0"/>
              <a:t> </a:t>
            </a:r>
            <a:r>
              <a:rPr lang="cs-CZ" b="1" dirty="0" err="1"/>
              <a:t>Devil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251520" y="4628630"/>
            <a:ext cx="7402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Dingo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311417" y="5584339"/>
            <a:ext cx="9833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/>
              <a:t>Echidna</a:t>
            </a:r>
            <a:r>
              <a:rPr lang="cs-CZ" b="1" dirty="0"/>
              <a:t>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060466" y="6408289"/>
            <a:ext cx="7147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Koala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883417" y="6107559"/>
            <a:ext cx="10902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/>
              <a:t>Kangaroo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418013" y="3920257"/>
            <a:ext cx="10032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/>
              <a:t>Platypus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8470403" y="886760"/>
            <a:ext cx="6078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Emu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465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Všechny uveřejněné odkazy dostupné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(autoři uvedeni pod obrázky).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Obrázek str. </a:t>
            </a:r>
            <a:r>
              <a:rPr lang="cs-CZ" sz="1800" dirty="0" smtClean="0"/>
              <a:t>6,7,8 a 10 </a:t>
            </a:r>
            <a:r>
              <a:rPr lang="cs-CZ" sz="1800" dirty="0" smtClean="0"/>
              <a:t>dostupný pod licencí Public Domain.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86322"/>
            <a:ext cx="8686800" cy="13398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+mj-lt"/>
                <a:ea typeface="+mj-ea"/>
                <a:cs typeface="+mj-cs"/>
              </a:rPr>
              <a:t>	Materiály jsou určeny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388</TotalTime>
  <Words>286</Words>
  <Application>Microsoft Office PowerPoint</Application>
  <PresentationFormat>Předvádění na obrazovce (4:3)</PresentationFormat>
  <Paragraphs>115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   Číslo projektu: CZ.1.07/1.5.00/34.0744    Šablona: EU peníze školám SŠ / šablona III/2   Číslo DUMU: 131.ANJ.34   Název materiálu: Australia- - general information   Autor: Mgr. Tomáš Bojanovský  Předmět: Anglický jazyk  Formát: Prezentace Microsoft Powerpoint    Velikost: 1,85 MB  Stupeň a typ vzdělávání: SŠ – odborné vzdělávání  Licence k obrazovému materiálu: CC-BY-SA, Public Domain   Datum vytvoření  : 24.4.2013  Klíčová slova: Angličtina, obrázek, Austrálie  Anotace : Výstup slouží k výkladu problematiky reálií Austrálie. Vhodné pro maturitní otázky v profilové školní části ústní zkoušky.       </vt:lpstr>
      <vt:lpstr>  Australia -  general information </vt:lpstr>
      <vt:lpstr>Australia</vt:lpstr>
      <vt:lpstr>Australia</vt:lpstr>
      <vt:lpstr>Australia</vt:lpstr>
      <vt:lpstr>Australia</vt:lpstr>
      <vt:lpstr>               Climate </vt:lpstr>
      <vt:lpstr>Australia</vt:lpstr>
      <vt:lpstr>Australia</vt:lpstr>
      <vt:lpstr>Australia</vt:lpstr>
      <vt:lpstr>Australian animals</vt:lpstr>
      <vt:lpstr>Australian animals</vt:lpstr>
      <vt:lpstr>Všechny uveřejněné odkazy dostupné pod licencí Creative Commons (autoři uvedeni pod obrázky).  Obrázek str. 6,7,8 a 10 dostupný pod licencí Public Domain.</vt:lpstr>
    </vt:vector>
  </TitlesOfParts>
  <Company>Vysočina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Mgr. Roman Křivánek</dc:creator>
  <cp:lastModifiedBy>Bojanovský Tomáš</cp:lastModifiedBy>
  <cp:revision>54</cp:revision>
  <dcterms:created xsi:type="dcterms:W3CDTF">2012-09-16T07:22:14Z</dcterms:created>
  <dcterms:modified xsi:type="dcterms:W3CDTF">2013-04-24T12:40:25Z</dcterms:modified>
</cp:coreProperties>
</file>