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98" r:id="rId2"/>
    <p:sldId id="275" r:id="rId3"/>
    <p:sldId id="256" r:id="rId4"/>
    <p:sldId id="285" r:id="rId5"/>
    <p:sldId id="318" r:id="rId6"/>
    <p:sldId id="317" r:id="rId7"/>
    <p:sldId id="27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297" autoAdjust="0"/>
  </p:normalViewPr>
  <p:slideViewPr>
    <p:cSldViewPr>
      <p:cViewPr varScale="1">
        <p:scale>
          <a:sx n="107" d="100"/>
          <a:sy n="107" d="100"/>
        </p:scale>
        <p:origin x="-84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F52EA-7A71-4057-92B2-97D1E10B15D8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2100E-ED55-4BCD-B0A7-34422896A6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903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B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EB44B-C7FF-459B-B493-6C125BB64294}" type="datetimeFigureOut">
              <a:rPr lang="cs-CZ" smtClean="0"/>
              <a:pPr/>
              <a:t>4. 6. 2013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z/url?sa=i&amp;rct=j&amp;q=flag+usa&amp;source=images&amp;cd=&amp;cad=rja&amp;docid=GGbUjSWzS7Gj6M&amp;tbnid=dfMra2WUQA56AM:&amp;ved=0CAUQjRw&amp;url=http%3A%2F%2Fwww.usaflagsupply.com%2F2-x-3-american-flag-nylon%2F&amp;ei=7autUeGpFofbtAaHq4HoDw&amp;bvm=bv.47244034,d.Yms&amp;psig=AFQjCNHOhFbMNp6JRX1DtAUSXD-QzrgJzw&amp;ust=1370422609028670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6/68/Fourth_of_July_fireworks_behind_the_Washington_Monument%2C_1986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5/5c/Kobe_Mosaic17s307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f/f3/Trick_or_treat_in_sweden.jpeg" TargetMode="External"/><Relationship Id="rId4" Type="http://schemas.openxmlformats.org/officeDocument/2006/relationships/hyperlink" Target="http://ja.wikipedia.org/wiki/user:663highlan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6/6e/The_First_Thanksgiving_cph.3g0496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</a:t>
            </a:r>
            <a:r>
              <a:rPr lang="cs-CZ" dirty="0"/>
              <a:t>_ </a:t>
            </a:r>
            <a:r>
              <a:rPr lang="cs-CZ" dirty="0" smtClean="0"/>
              <a:t>140.ANJ.34 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USA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63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projektu: CZ.1.07/1.5.00/34.0744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Šablona: EU peníze školám SŠ / šablona III/2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DUMU: </a:t>
            </a:r>
            <a:r>
              <a:rPr lang="cs-CZ" sz="1200" dirty="0" smtClean="0"/>
              <a:t>140.ANJ.34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Název materiálu: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1200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USA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Autor: Mgr. Tomáš Bojanovský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Předmět: Anglický jazyk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Formát: Prezentace Microsoft Powerpoint  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Velikost: </a:t>
            </a:r>
            <a:r>
              <a:rPr lang="cs-CZ" sz="1200" dirty="0" smtClean="0"/>
              <a:t>1,04 MB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Stupeň a typ vzdělávání: SŠ – odborné vzdělávání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Licence k obrazovému materiálu: CC-BY-SA, Public Domain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Datum vytvoření  : </a:t>
            </a:r>
            <a:r>
              <a:rPr lang="cs-CZ" sz="1200" dirty="0" smtClean="0"/>
              <a:t>4.6.2013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Klíčová slova: Angličtina, obrázek, svátky a tradice, </a:t>
            </a:r>
            <a:r>
              <a:rPr lang="cs-CZ" sz="1200" dirty="0" smtClean="0"/>
              <a:t>Spojené státy americké</a:t>
            </a:r>
            <a:br>
              <a:rPr lang="cs-CZ" sz="1200" dirty="0" smtClean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 smtClean="0"/>
              <a:t>Anotace</a:t>
            </a:r>
            <a:r>
              <a:rPr lang="cs-CZ" sz="1200" dirty="0" smtClean="0"/>
              <a:t> : Výstup slouží k výkladu problematiky tradic a státních svátků </a:t>
            </a:r>
            <a:r>
              <a:rPr lang="cs-CZ" sz="1200" dirty="0" smtClean="0"/>
              <a:t>Spojených států amerických. </a:t>
            </a:r>
            <a:r>
              <a:rPr lang="cs-CZ" sz="1200" dirty="0" smtClean="0"/>
              <a:t>Vhodné pro maturitní otázky v profilové školní části ústní zkoušky. 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6500834"/>
            <a:ext cx="6400800" cy="109550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2643182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</a:pP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http://t3.gstatic.com/images?q=tbn:ANd9GcQbGBbZ1O_QUCrNXEn0R5Ug18ulNyEAwNcQnvHbuOJmSmyjMX0KK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19542"/>
            <a:ext cx="6219825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Independence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4 July</a:t>
            </a:r>
            <a:endParaRPr lang="cs-CZ" sz="2400" dirty="0"/>
          </a:p>
        </p:txBody>
      </p:sp>
      <p:pic>
        <p:nvPicPr>
          <p:cNvPr id="5" name="Picture 2" descr="File:Fourth of July fireworks behind the Washington Monument, 198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3024336" cy="5004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788024" y="6366031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http://en.wikipedia.org/wiki/File:Fourth_of_July_fireworks_behind_the_Washington_Monument,_1986.jpg</a:t>
            </a:r>
          </a:p>
        </p:txBody>
      </p:sp>
    </p:spTree>
    <p:extLst>
      <p:ext uri="{BB962C8B-B14F-4D97-AF65-F5344CB8AC3E}">
        <p14:creationId xmlns:p14="http://schemas.microsoft.com/office/powerpoint/2010/main" val="358736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Halloween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/>
              <a:t> </a:t>
            </a:r>
            <a:r>
              <a:rPr lang="cs-CZ" sz="2400" dirty="0" err="1"/>
              <a:t>October</a:t>
            </a:r>
            <a:r>
              <a:rPr lang="cs-CZ" sz="2400" dirty="0"/>
              <a:t> </a:t>
            </a:r>
            <a:r>
              <a:rPr lang="cs-CZ" sz="2400" dirty="0" smtClean="0"/>
              <a:t>31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Jack-o</a:t>
            </a:r>
            <a:r>
              <a:rPr lang="cs-CZ" sz="2400" dirty="0"/>
              <a:t>'-</a:t>
            </a:r>
            <a:r>
              <a:rPr lang="cs-CZ" sz="2400" dirty="0" err="1"/>
              <a:t>lantern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Trick</a:t>
            </a:r>
            <a:r>
              <a:rPr lang="cs-CZ" sz="2400" dirty="0" smtClean="0"/>
              <a:t>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  <a:r>
              <a:rPr lang="cs-CZ" sz="2400" dirty="0" err="1" smtClean="0"/>
              <a:t>treat</a:t>
            </a:r>
            <a:endParaRPr lang="cs-CZ" sz="2400" dirty="0"/>
          </a:p>
        </p:txBody>
      </p:sp>
      <p:pic>
        <p:nvPicPr>
          <p:cNvPr id="3074" name="Picture 2" descr="File:Kobe Mosaic17s307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0"/>
            <a:ext cx="3621761" cy="543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64088" y="6537287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Autor: </a:t>
            </a:r>
            <a:r>
              <a:rPr lang="cs-CZ" sz="200" u="sng" dirty="0">
                <a:hlinkClick r:id="rId4" tooltip="ja:user:663highland"/>
              </a:rPr>
              <a:t>663highland</a:t>
            </a:r>
            <a:r>
              <a:rPr lang="cs-CZ" sz="200" dirty="0"/>
              <a:t>, licence </a:t>
            </a:r>
            <a:r>
              <a:rPr lang="cs-CZ" sz="200" dirty="0" err="1"/>
              <a:t>Creative</a:t>
            </a:r>
            <a:r>
              <a:rPr lang="cs-CZ" sz="200" dirty="0"/>
              <a:t> </a:t>
            </a:r>
            <a:r>
              <a:rPr lang="cs-CZ" sz="200" dirty="0" err="1"/>
              <a:t>Commons</a:t>
            </a:r>
            <a:r>
              <a:rPr lang="cs-CZ" sz="200" dirty="0"/>
              <a:t>, </a:t>
            </a:r>
            <a:r>
              <a:rPr lang="cs-CZ" sz="200" dirty="0" smtClean="0"/>
              <a:t>BY-SA</a:t>
            </a:r>
          </a:p>
          <a:p>
            <a:r>
              <a:rPr lang="cs-CZ" sz="200" dirty="0"/>
              <a:t>http://en.wikipedia.org/wiki/File:Kobe_Mosaic17s3072.jpg</a:t>
            </a:r>
            <a:endParaRPr lang="cs-CZ" sz="200" dirty="0"/>
          </a:p>
        </p:txBody>
      </p:sp>
      <p:pic>
        <p:nvPicPr>
          <p:cNvPr id="3076" name="Picture 4" descr="File:Trick or treat in sweden.jpe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72924"/>
            <a:ext cx="2448272" cy="32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771800" y="6412827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http://en.wikipedia.org/wiki/File:Trick_or_treat_in_sweden.jpeg</a:t>
            </a:r>
          </a:p>
        </p:txBody>
      </p:sp>
    </p:spTree>
    <p:extLst>
      <p:ext uri="{BB962C8B-B14F-4D97-AF65-F5344CB8AC3E}">
        <p14:creationId xmlns:p14="http://schemas.microsoft.com/office/powerpoint/2010/main" val="353158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Tradition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and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Holidays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Thanksgiving</a:t>
            </a:r>
            <a:endParaRPr lang="en-GB" sz="2400" dirty="0" smtClean="0"/>
          </a:p>
          <a:p>
            <a:endParaRPr lang="cs-CZ" sz="2400" dirty="0"/>
          </a:p>
          <a:p>
            <a:pPr marL="0" indent="0">
              <a:buNone/>
            </a:pPr>
            <a:r>
              <a:rPr lang="en-US" sz="2400" dirty="0"/>
              <a:t>the fourth Thursday </a:t>
            </a:r>
            <a:endParaRPr lang="cs-CZ" sz="2400" dirty="0" smtClean="0"/>
          </a:p>
          <a:p>
            <a:pPr marL="0" indent="0">
              <a:buNone/>
            </a:pPr>
            <a:r>
              <a:rPr lang="en-US" sz="2400" dirty="0" smtClean="0"/>
              <a:t>in </a:t>
            </a:r>
            <a:r>
              <a:rPr lang="en-US" sz="2400" dirty="0"/>
              <a:t>November</a:t>
            </a:r>
            <a:endParaRPr lang="cs-CZ" sz="2400" dirty="0"/>
          </a:p>
        </p:txBody>
      </p:sp>
      <p:pic>
        <p:nvPicPr>
          <p:cNvPr id="4098" name="Picture 2" descr="File:The First Thanksgiving cph.3g0496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78039"/>
            <a:ext cx="4091783" cy="2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6363440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http://en.wikipedia.org/wiki/File:The_First_Thanksgiving_cph.3g04961.jpg</a:t>
            </a:r>
          </a:p>
        </p:txBody>
      </p:sp>
      <p:pic>
        <p:nvPicPr>
          <p:cNvPr id="4100" name="Picture 4" descr="http://upload.wikimedia.org/wikipedia/commons/8/8f/New_England_Thanksgiving_Din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638" y="1196752"/>
            <a:ext cx="4200525" cy="536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823520" y="6405890"/>
            <a:ext cx="4572000" cy="1231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" dirty="0"/>
              <a:t>http://en.wikipedia.org/wiki/File:New_England_Thanksgiving_Dinner.jpg</a:t>
            </a:r>
          </a:p>
        </p:txBody>
      </p:sp>
    </p:spTree>
    <p:extLst>
      <p:ext uri="{BB962C8B-B14F-4D97-AF65-F5344CB8AC3E}">
        <p14:creationId xmlns:p14="http://schemas.microsoft.com/office/powerpoint/2010/main" val="353158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861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>Všechny uveřejněné odkazy dostupné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(autoři uvedeni pod obrázky).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Obrázek str. </a:t>
            </a:r>
            <a:r>
              <a:rPr lang="cs-CZ" sz="1800" dirty="0" smtClean="0"/>
              <a:t>4,6 </a:t>
            </a:r>
            <a:r>
              <a:rPr lang="cs-CZ" sz="1800" dirty="0" smtClean="0"/>
              <a:t>dostupný pod licencí Public domain.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86322"/>
            <a:ext cx="8686800" cy="13398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latin typeface="+mj-lt"/>
                <a:ea typeface="+mj-ea"/>
                <a:cs typeface="+mj-cs"/>
              </a:rPr>
              <a:t>	Materiály jsou určeny pro bezplatné používání pro potřeby výuky a vzdělávání na všech typech škol a školských zařízeních. Jakékoliv další využití podléhá autorskému zákonu.</a:t>
            </a:r>
          </a:p>
          <a:p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79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  Číslo projektu: CZ.1.07/1.5.00/34.0744   Šablona: EU peníze školám SŠ / šablona III/2   Číslo DUMU: 140.ANJ.34  Název materiálu: Tradition and Holidays of the USA  Autor: Mgr. Tomáš Bojanovský  Předmět: Anglický jazyk  Formát: Prezentace Microsoft Powerpoint    Velikost: 1,04 MB  Stupeň a typ vzdělávání: SŠ – odborné vzdělávání  Licence k obrazovému materiálu: CC-BY-SA, Public Domain    Datum vytvoření  : 4.6.2013  Klíčová slova: Angličtina, obrázek, svátky a tradice, Spojené státy americké  Anotace : Výstup slouží k výkladu problematiky tradic a státních svátků Spojených států amerických. Vhodné pro maturitní otázky v profilové školní části ústní zkoušky.       </vt:lpstr>
      <vt:lpstr>Tradition and Holidays of the USA</vt:lpstr>
      <vt:lpstr>Tradition and Holidays of the USA</vt:lpstr>
      <vt:lpstr>Tradition and Holidays of the USA</vt:lpstr>
      <vt:lpstr>Tradition and Holidays of the USA</vt:lpstr>
      <vt:lpstr>Všechny uveřejněné odkazy dostupné pod licencí Creative Commons (autoři uvedeni pod obrázky).  Obrázek str. 4,6 dostupný pod licencí Public domain.</vt:lpstr>
    </vt:vector>
  </TitlesOfParts>
  <Company>Vysočina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Mgr. Roman Křivánek</dc:creator>
  <cp:lastModifiedBy>Student</cp:lastModifiedBy>
  <cp:revision>86</cp:revision>
  <dcterms:created xsi:type="dcterms:W3CDTF">2012-09-16T07:22:14Z</dcterms:created>
  <dcterms:modified xsi:type="dcterms:W3CDTF">2013-06-04T09:16:01Z</dcterms:modified>
</cp:coreProperties>
</file>