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98" r:id="rId2"/>
    <p:sldId id="275" r:id="rId3"/>
    <p:sldId id="256" r:id="rId4"/>
    <p:sldId id="285" r:id="rId5"/>
    <p:sldId id="308" r:id="rId6"/>
    <p:sldId id="286" r:id="rId7"/>
    <p:sldId id="287" r:id="rId8"/>
    <p:sldId id="309" r:id="rId9"/>
    <p:sldId id="310" r:id="rId10"/>
    <p:sldId id="307" r:id="rId11"/>
    <p:sldId id="311" r:id="rId12"/>
    <p:sldId id="27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BE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1297" autoAdjust="0"/>
  </p:normalViewPr>
  <p:slideViewPr>
    <p:cSldViewPr>
      <p:cViewPr varScale="1">
        <p:scale>
          <a:sx n="113" d="100"/>
          <a:sy n="113" d="100"/>
        </p:scale>
        <p:origin x="-94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EF52EA-7A71-4057-92B2-97D1E10B15D8}" type="datetimeFigureOut">
              <a:rPr lang="cs-CZ" smtClean="0"/>
              <a:pPr/>
              <a:t>2. 5. 2013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52100E-ED55-4BCD-B0A7-34422896A6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9039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BE4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EB44B-C7FF-459B-B493-6C125BB64294}" type="datetimeFigureOut">
              <a:rPr lang="cs-CZ" smtClean="0"/>
              <a:pPr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2/29/NZL_orthographic_NaturalEarth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User:Gringer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f/fd/New_Zealand_Cities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User:Gringer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f/fd/New_Zealand_Cities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User:Gringer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f/fd/New_Zealand_Citie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hyperlink" Target="//upload.wikimedia.org/wikipedia/commons/b/bf/Aoraki_Mount_Cook.JPG" TargetMode="External"/><Relationship Id="rId4" Type="http://schemas.openxmlformats.org/officeDocument/2006/relationships/hyperlink" Target="http://commons.wikimedia.org/wiki/User:Gringer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f/fd/New_Zealand_Cities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User:Gringer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hyperlink" Target="http://www.flickr.com/photos/jako-qc/" TargetMode="External"/><Relationship Id="rId2" Type="http://schemas.openxmlformats.org/officeDocument/2006/relationships/hyperlink" Target="//upload.wikimedia.org/wikipedia/commons/f/fd/New_Zealand_Citie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hyperlink" Target="//upload.wikimedia.org/wikipedia/commons/c/ca/Wellington_from_Mount_Victoria.jpg" TargetMode="External"/><Relationship Id="rId4" Type="http://schemas.openxmlformats.org/officeDocument/2006/relationships/hyperlink" Target="http://commons.wikimedia.org/wiki/User:Gringer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f/fe/Young_Maori_man_dancing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flickr.com/people/51648834@N00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</a:t>
            </a:r>
            <a:r>
              <a:rPr lang="cs-CZ" dirty="0"/>
              <a:t>_ </a:t>
            </a:r>
            <a:r>
              <a:rPr lang="cs-CZ" dirty="0" smtClean="0"/>
              <a:t>138.ANJ.34 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New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Zealand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639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projektu: CZ.1.07/1.5.00/34.0744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Šablona: EU peníze školám SŠ / šablona III/2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DUMU: </a:t>
            </a:r>
            <a:r>
              <a:rPr lang="cs-CZ" sz="1200" dirty="0" smtClean="0"/>
              <a:t>138.ANJ.34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Název materiálu: </a:t>
            </a:r>
            <a:r>
              <a:rPr lang="cs-CZ" sz="1200" b="1" dirty="0">
                <a:solidFill>
                  <a:schemeClr val="tx2">
                    <a:lumMod val="50000"/>
                  </a:schemeClr>
                </a:solidFill>
              </a:rPr>
              <a:t>New </a:t>
            </a:r>
            <a:r>
              <a:rPr lang="cs-CZ" sz="1200" b="1" dirty="0" err="1">
                <a:solidFill>
                  <a:schemeClr val="tx2">
                    <a:lumMod val="50000"/>
                  </a:schemeClr>
                </a:solidFill>
              </a:rPr>
              <a:t>Zealand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Autor: Mgr. Tomáš Bojanovský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Předmět: Anglický jazyk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Formát: Prezentace Microsoft Powerpoint  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Velikost: </a:t>
            </a:r>
            <a:r>
              <a:rPr lang="cs-CZ" sz="1200" dirty="0" smtClean="0"/>
              <a:t>2.32 </a:t>
            </a:r>
            <a:r>
              <a:rPr lang="cs-CZ" sz="1200" dirty="0" smtClean="0"/>
              <a:t>MB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Stupeň a typ vzdělávání: SŠ – odborné vzdělávání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Licence k obrazovému materiálu: CC-BY-SA, Public Domain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Datum vytvoření  : 24.04.2013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Klíčová slova: Angličtina, obrázek, </a:t>
            </a:r>
            <a:r>
              <a:rPr lang="cs-CZ" sz="1200" dirty="0" smtClean="0"/>
              <a:t>Nový Zéland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 : Výstup slouží k výkladu problematiky reálií </a:t>
            </a:r>
            <a:r>
              <a:rPr lang="cs-CZ" sz="1200" dirty="0" smtClean="0"/>
              <a:t>Nového Zélandu. </a:t>
            </a:r>
            <a:r>
              <a:rPr lang="cs-CZ" sz="1200" dirty="0" smtClean="0"/>
              <a:t>Vhodné pro maturitní otázky v profilové školní části ústní zkoušky. 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6500834"/>
            <a:ext cx="6400800" cy="109550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0"/>
            <a:ext cx="7772400" cy="2643182"/>
          </a:xfrm>
        </p:spPr>
        <p:txBody>
          <a:bodyPr>
            <a:normAutofit/>
          </a:bodyPr>
          <a:lstStyle/>
          <a:p>
            <a:pPr>
              <a:spcBef>
                <a:spcPts val="300"/>
              </a:spcBef>
            </a:pP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Zealand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Vlajka Nového Zéland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708919"/>
            <a:ext cx="5981650" cy="29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80120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Zealand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location</a:t>
            </a:r>
          </a:p>
          <a:p>
            <a:endParaRPr lang="cs-CZ" sz="2400" dirty="0"/>
          </a:p>
          <a:p>
            <a:r>
              <a:rPr lang="cs-CZ" sz="2400" dirty="0" smtClean="0"/>
              <a:t>Neighbours</a:t>
            </a:r>
          </a:p>
          <a:p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052" name="Picture 4" descr="File:NZL orthographic NaturalEarth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1" y="1567533"/>
            <a:ext cx="4968551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478065" y="6543120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u="sng" dirty="0" err="1">
                <a:hlinkClick r:id="rId4" tooltip="User:Gringer"/>
              </a:rPr>
              <a:t>Gringer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http://en.wikipedia.org/wiki/File:NZL_orthographic_NaturalEarth.svg</a:t>
            </a:r>
            <a:endParaRPr lang="cs-CZ" sz="200" dirty="0"/>
          </a:p>
        </p:txBody>
      </p:sp>
    </p:spTree>
    <p:extLst>
      <p:ext uri="{BB962C8B-B14F-4D97-AF65-F5344CB8AC3E}">
        <p14:creationId xmlns:p14="http://schemas.microsoft.com/office/powerpoint/2010/main" val="3587362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Zealand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endParaRPr lang="cs-CZ" sz="2400" dirty="0"/>
          </a:p>
          <a:p>
            <a:r>
              <a:rPr lang="cs-CZ" sz="2400" dirty="0" err="1" smtClean="0"/>
              <a:t>South</a:t>
            </a:r>
            <a:r>
              <a:rPr lang="cs-CZ" sz="2400" dirty="0" smtClean="0"/>
              <a:t> Island</a:t>
            </a:r>
          </a:p>
          <a:p>
            <a:endParaRPr lang="cs-CZ" sz="2400" dirty="0" smtClean="0"/>
          </a:p>
          <a:p>
            <a:r>
              <a:rPr lang="cs-CZ" sz="2400" dirty="0" err="1" smtClean="0"/>
              <a:t>North</a:t>
            </a:r>
            <a:r>
              <a:rPr lang="cs-CZ" sz="2400" dirty="0" smtClean="0"/>
              <a:t> Island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3076" name="Picture 4" descr="File:New Zealand Cities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484784"/>
            <a:ext cx="3816424" cy="4892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380312" y="6223747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u="sng" dirty="0" err="1">
                <a:hlinkClick r:id="rId4" tooltip="User:Gringer"/>
              </a:rPr>
              <a:t>Aircorn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http://en.wikipedia.org/wiki/File:New_Zealand_Cities.PNG</a:t>
            </a:r>
            <a:endParaRPr lang="cs-CZ" sz="200" dirty="0"/>
          </a:p>
        </p:txBody>
      </p:sp>
    </p:spTree>
    <p:extLst>
      <p:ext uri="{BB962C8B-B14F-4D97-AF65-F5344CB8AC3E}">
        <p14:creationId xmlns:p14="http://schemas.microsoft.com/office/powerpoint/2010/main" val="1061771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Zealand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Mountains</a:t>
            </a:r>
          </a:p>
          <a:p>
            <a:endParaRPr lang="cs-CZ" sz="2400" dirty="0"/>
          </a:p>
          <a:p>
            <a:r>
              <a:rPr lang="cs-CZ" sz="2400" dirty="0" err="1" smtClean="0"/>
              <a:t>Southern</a:t>
            </a:r>
            <a:r>
              <a:rPr lang="cs-CZ" sz="2400" dirty="0" smtClean="0"/>
              <a:t> </a:t>
            </a:r>
            <a:r>
              <a:rPr lang="cs-CZ" sz="2400" dirty="0" err="1" smtClean="0"/>
              <a:t>Alps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3076" name="Picture 4" descr="File:New Zealand Cities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484784"/>
            <a:ext cx="3816424" cy="4892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380312" y="6223747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u="sng" dirty="0" err="1">
                <a:hlinkClick r:id="rId4" tooltip="User:Gringer"/>
              </a:rPr>
              <a:t>Aircorn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http://en.wikipedia.org/wiki/File:New_Zealand_Cities.PNG</a:t>
            </a:r>
            <a:endParaRPr lang="cs-CZ" sz="200" dirty="0"/>
          </a:p>
        </p:txBody>
      </p:sp>
    </p:spTree>
    <p:extLst>
      <p:ext uri="{BB962C8B-B14F-4D97-AF65-F5344CB8AC3E}">
        <p14:creationId xmlns:p14="http://schemas.microsoft.com/office/powerpoint/2010/main" val="2279285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Zealand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Tallest</a:t>
            </a:r>
            <a:r>
              <a:rPr lang="cs-CZ" sz="2400" dirty="0" smtClean="0"/>
              <a:t> </a:t>
            </a:r>
            <a:r>
              <a:rPr lang="cs-CZ" sz="2400" dirty="0" err="1" smtClean="0"/>
              <a:t>peak</a:t>
            </a:r>
            <a:r>
              <a:rPr lang="cs-CZ" sz="2400" dirty="0" smtClean="0"/>
              <a:t>:</a:t>
            </a:r>
          </a:p>
          <a:p>
            <a:endParaRPr lang="cs-CZ" sz="2400" dirty="0"/>
          </a:p>
          <a:p>
            <a:r>
              <a:rPr lang="cs-CZ" sz="2400" b="1" dirty="0" smtClean="0"/>
              <a:t>Mount </a:t>
            </a:r>
            <a:r>
              <a:rPr lang="cs-CZ" sz="2400" b="1" dirty="0" err="1" smtClean="0"/>
              <a:t>Cook</a:t>
            </a:r>
            <a:endParaRPr lang="cs-CZ" sz="2400" b="1" dirty="0" smtClean="0"/>
          </a:p>
          <a:p>
            <a:r>
              <a:rPr lang="cs-CZ" sz="2400" dirty="0"/>
              <a:t>3,754 metres </a:t>
            </a:r>
            <a:endParaRPr lang="cs-CZ" sz="2400" dirty="0"/>
          </a:p>
        </p:txBody>
      </p:sp>
      <p:pic>
        <p:nvPicPr>
          <p:cNvPr id="11" name="Picture 4" descr="File:New Zealand Cities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12976"/>
            <a:ext cx="2592288" cy="3323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7cípá hvězda 6"/>
          <p:cNvSpPr/>
          <p:nvPr/>
        </p:nvSpPr>
        <p:spPr>
          <a:xfrm>
            <a:off x="1187624" y="5445224"/>
            <a:ext cx="144016" cy="144016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195736" y="638253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u="sng" dirty="0" err="1">
                <a:hlinkClick r:id="rId4" tooltip="User:Gringer"/>
              </a:rPr>
              <a:t>Aircorn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http://en.wikipedia.org/wiki/File:New_Zealand_Cities.PNG</a:t>
            </a:r>
            <a:endParaRPr lang="cs-CZ" sz="200" dirty="0"/>
          </a:p>
        </p:txBody>
      </p:sp>
      <p:pic>
        <p:nvPicPr>
          <p:cNvPr id="4098" name="Picture 2" descr="File:Aoraki Mount Cook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6130" y="1346698"/>
            <a:ext cx="3892293" cy="5189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481736" y="638253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C.M. Lynch,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http://en.wikipedia.org/wiki/File:Aoraki_Mount_Cook.JPG</a:t>
            </a:r>
            <a:endParaRPr lang="cs-CZ" sz="200" dirty="0"/>
          </a:p>
        </p:txBody>
      </p:sp>
    </p:spTree>
    <p:extLst>
      <p:ext uri="{BB962C8B-B14F-4D97-AF65-F5344CB8AC3E}">
        <p14:creationId xmlns:p14="http://schemas.microsoft.com/office/powerpoint/2010/main" val="3742346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Zealand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err="1"/>
              <a:t>Cities</a:t>
            </a:r>
            <a:endParaRPr lang="cs-CZ" sz="2400" b="1" dirty="0"/>
          </a:p>
          <a:p>
            <a:endParaRPr lang="cs-CZ" sz="2400" dirty="0"/>
          </a:p>
          <a:p>
            <a:r>
              <a:rPr lang="cs-CZ" sz="2400" dirty="0" smtClean="0"/>
              <a:t>Auckland</a:t>
            </a:r>
            <a:endParaRPr lang="cs-CZ" sz="2400" dirty="0"/>
          </a:p>
          <a:p>
            <a:r>
              <a:rPr lang="cs-CZ" sz="2400" dirty="0" err="1" smtClean="0"/>
              <a:t>Christchurch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3076" name="Picture 4" descr="File:New Zealand Cities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484784"/>
            <a:ext cx="3816424" cy="4892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380312" y="6223747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u="sng" dirty="0" err="1">
                <a:hlinkClick r:id="rId4" tooltip="User:Gringer"/>
              </a:rPr>
              <a:t>Aircorn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http://en.wikipedia.org/wiki/File:New_Zealand_Cities.PNG</a:t>
            </a:r>
            <a:endParaRPr lang="cs-CZ" sz="200" dirty="0"/>
          </a:p>
        </p:txBody>
      </p:sp>
    </p:spTree>
    <p:extLst>
      <p:ext uri="{BB962C8B-B14F-4D97-AF65-F5344CB8AC3E}">
        <p14:creationId xmlns:p14="http://schemas.microsoft.com/office/powerpoint/2010/main" val="2048891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Zealand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err="1" smtClean="0"/>
              <a:t>Capital</a:t>
            </a:r>
            <a:r>
              <a:rPr lang="cs-CZ" sz="2400" b="1" dirty="0" smtClean="0"/>
              <a:t> city</a:t>
            </a:r>
            <a:endParaRPr lang="cs-CZ" sz="2400" b="1" dirty="0"/>
          </a:p>
          <a:p>
            <a:endParaRPr lang="cs-CZ" sz="2400" dirty="0"/>
          </a:p>
          <a:p>
            <a:r>
              <a:rPr lang="cs-CZ" sz="2400" dirty="0" smtClean="0"/>
              <a:t>Wellington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3076" name="Picture 4" descr="File:New Zealand Cities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136032"/>
            <a:ext cx="2468434" cy="3164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123728" y="6146803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u="sng" dirty="0" err="1">
                <a:hlinkClick r:id="rId4" tooltip="User:Gringer"/>
              </a:rPr>
              <a:t>Aircorn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http://en.wikipedia.org/wiki/File:New_Zealand_Cities.PNG</a:t>
            </a:r>
            <a:endParaRPr lang="cs-CZ" sz="200" dirty="0"/>
          </a:p>
        </p:txBody>
      </p:sp>
      <p:pic>
        <p:nvPicPr>
          <p:cNvPr id="6146" name="Picture 2" descr="File:Wellington from Mount Victoria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1056" y="1628800"/>
            <a:ext cx="5544616" cy="4158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371056" y="563194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u="sng" dirty="0">
                <a:hlinkClick r:id="rId7"/>
              </a:rPr>
              <a:t>Jacques </a:t>
            </a:r>
            <a:r>
              <a:rPr lang="cs-CZ" sz="200" u="sng" dirty="0" err="1">
                <a:hlinkClick r:id="rId7"/>
              </a:rPr>
              <a:t>Marier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http://en.wikipedia.org/wiki/File:Wellington_from_Mount_Victoria.jpg</a:t>
            </a:r>
            <a:endParaRPr lang="cs-CZ" sz="200" dirty="0"/>
          </a:p>
        </p:txBody>
      </p:sp>
    </p:spTree>
    <p:extLst>
      <p:ext uri="{BB962C8B-B14F-4D97-AF65-F5344CB8AC3E}">
        <p14:creationId xmlns:p14="http://schemas.microsoft.com/office/powerpoint/2010/main" val="336930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Zealand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err="1" smtClean="0"/>
              <a:t>Original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inhabitants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dirty="0" err="1" smtClean="0"/>
              <a:t>Maories</a:t>
            </a:r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8194" name="Picture 2" descr="File:Young Maori man dancing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56792"/>
            <a:ext cx="3312368" cy="4993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932040" y="6411926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>
                <a:hlinkClick r:id="rId4"/>
              </a:rPr>
              <a:t>Andrew </a:t>
            </a:r>
            <a:r>
              <a:rPr lang="cs-CZ" sz="200" dirty="0" err="1">
                <a:hlinkClick r:id="rId4"/>
              </a:rPr>
              <a:t>Turner</a:t>
            </a:r>
            <a:r>
              <a:rPr lang="cs-CZ" sz="200" dirty="0" err="1"/>
              <a:t>i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http://en.wikipedia.org/wiki/File:Young_Maori_man_dancing.jpg</a:t>
            </a:r>
            <a:endParaRPr lang="cs-CZ" sz="200" dirty="0"/>
          </a:p>
        </p:txBody>
      </p:sp>
    </p:spTree>
    <p:extLst>
      <p:ext uri="{BB962C8B-B14F-4D97-AF65-F5344CB8AC3E}">
        <p14:creationId xmlns:p14="http://schemas.microsoft.com/office/powerpoint/2010/main" val="3273297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Zealand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err="1" smtClean="0"/>
              <a:t>Animals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10242" name="Picture 2" descr="http://upload.wikimedia.org/wikipedia/commons/6/6a/Romney_Ewe_and_Lam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924944"/>
            <a:ext cx="4604769" cy="3061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389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/>
              <a:t>Všechny uveřejněné odkazy dostupné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(autoři uvedeni pod obrázky).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Obrázek str. </a:t>
            </a:r>
            <a:r>
              <a:rPr lang="cs-CZ" sz="1800" dirty="0" smtClean="0"/>
              <a:t>4 </a:t>
            </a:r>
            <a:r>
              <a:rPr lang="cs-CZ" sz="1800" dirty="0" smtClean="0"/>
              <a:t>dostupný pod licencí Public domain.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86322"/>
            <a:ext cx="8686800" cy="13398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latin typeface="+mj-lt"/>
                <a:ea typeface="+mj-ea"/>
                <a:cs typeface="+mj-cs"/>
              </a:rPr>
              <a:t>	Materiály jsou určeny pro bezplatné používání pro potřeby výuky a vzdělávání na všech typech škol a školských zařízeních. Jakékoliv další využití podléhá autorskému zákonu.</a:t>
            </a:r>
          </a:p>
          <a:p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587</TotalTime>
  <Words>176</Words>
  <Application>Microsoft Office PowerPoint</Application>
  <PresentationFormat>Předvádění na obrazovce (4:3)</PresentationFormat>
  <Paragraphs>73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  Číslo projektu: CZ.1.07/1.5.00/34.0744   Šablona: EU peníze školám SŠ / šablona III/2   Číslo DUMU: 138.ANJ.34  Název materiálu: New Zealand  Autor: Mgr. Tomáš Bojanovský  Předmět: Anglický jazyk  Formát: Prezentace Microsoft Powerpoint    Velikost: 2.32 MB  Stupeň a typ vzdělávání: SŠ – odborné vzdělávání  Licence k obrazovému materiálu: CC-BY-SA, Public Domain    Datum vytvoření  : 24.04.2013  Klíčová slova: Angličtina, obrázek, Nový Zéland  Anotace : Výstup slouží k výkladu problematiky reálií Nového Zélandu. Vhodné pro maturitní otázky v profilové školní části ústní zkoušky.       </vt:lpstr>
      <vt:lpstr>New Zealand</vt:lpstr>
      <vt:lpstr>New Zealand</vt:lpstr>
      <vt:lpstr>New Zealand</vt:lpstr>
      <vt:lpstr>New Zealand</vt:lpstr>
      <vt:lpstr>New Zealand</vt:lpstr>
      <vt:lpstr>New Zealand</vt:lpstr>
      <vt:lpstr>New Zealand</vt:lpstr>
      <vt:lpstr>New Zealand</vt:lpstr>
      <vt:lpstr>New Zealand</vt:lpstr>
      <vt:lpstr>Všechny uveřejněné odkazy dostupné pod licencí Creative Commons (autoři uvedeni pod obrázky).  Obrázek str. 4 dostupný pod licencí Public domain.</vt:lpstr>
    </vt:vector>
  </TitlesOfParts>
  <Company>Vysočina Education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Czech Republic</dc:title>
  <dc:creator>Mgr. Roman Křivánek</dc:creator>
  <cp:lastModifiedBy>Bojanovský Tomáš</cp:lastModifiedBy>
  <cp:revision>76</cp:revision>
  <dcterms:created xsi:type="dcterms:W3CDTF">2012-09-16T07:22:14Z</dcterms:created>
  <dcterms:modified xsi:type="dcterms:W3CDTF">2013-05-02T11:56:04Z</dcterms:modified>
</cp:coreProperties>
</file>