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57CC24-5C4D-4FDE-B432-409FAB88A2C4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868D0-BC03-43AD-9069-D3224D07593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3683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868D0-BC03-43AD-9069-D3224D07593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7813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868D0-BC03-43AD-9069-D3224D07593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3448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0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895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462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920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05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575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290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331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640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397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85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949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0.jpe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9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8.jpe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1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13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7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xmlns="" val="2711116342"/>
              </p:ext>
            </p:extLst>
          </p:nvPr>
        </p:nvGraphicFramePr>
        <p:xfrm>
          <a:off x="457200" y="1526706"/>
          <a:ext cx="8229600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17347">
                <a:tc rowSpan="7"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EU peníze školám</a:t>
                      </a:r>
                      <a:endParaRPr lang="cs-CZ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600" i="1" dirty="0" err="1" smtClean="0"/>
                        <a:t>Reg</a:t>
                      </a:r>
                      <a:r>
                        <a:rPr lang="cs-CZ" sz="1600" i="1" dirty="0" smtClean="0"/>
                        <a:t>.</a:t>
                      </a:r>
                      <a:r>
                        <a:rPr lang="cs-CZ" sz="1600" i="1" baseline="0" dirty="0" smtClean="0"/>
                        <a:t> číslo projektu: CZ.1.07/1.4.00/21.1440</a:t>
                      </a:r>
                      <a:endParaRPr lang="cs-CZ" sz="1600" i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Autor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Dana Sobotková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Ročník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Datum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28.2.2013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Šablona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V/2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Č.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VY_52_INOVACE_63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gridSpan="3"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Vzdělávací oblast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Člověk a jeho</a:t>
                      </a:r>
                      <a:r>
                        <a:rPr lang="cs-CZ" baseline="0" dirty="0" smtClean="0"/>
                        <a:t> svět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Předmět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630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Způsob</a:t>
                      </a:r>
                      <a:r>
                        <a:rPr lang="cs-CZ" sz="1600" b="1" baseline="0" dirty="0" smtClean="0"/>
                        <a:t> využití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NEROSTNÉ SUROVINY</a:t>
                      </a:r>
                    </a:p>
                    <a:p>
                      <a:r>
                        <a:rPr lang="cs-CZ" dirty="0" smtClean="0"/>
                        <a:t>Prezentace vysvětluje, co jsou nerostné suroviny, jejich rozdělení a význam pro člověka. Může sloužit </a:t>
                      </a:r>
                      <a:r>
                        <a:rPr lang="cs-CZ" dirty="0" smtClean="0"/>
                        <a:t>                             i </a:t>
                      </a:r>
                      <a:r>
                        <a:rPr lang="cs-CZ" dirty="0" smtClean="0"/>
                        <a:t>k samostatnému zápisu učiva.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Druh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Prezentace – výklad učiva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6540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450" y="1487349"/>
            <a:ext cx="2420375" cy="24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7125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suroviny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16024" y="1489082"/>
            <a:ext cx="4355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Nerostné suroviny </a:t>
            </a:r>
            <a:r>
              <a:rPr lang="cs-CZ" sz="3200" dirty="0" smtClean="0"/>
              <a:t>jsou </a:t>
            </a:r>
            <a:r>
              <a:rPr lang="cs-CZ" sz="3200" b="1" dirty="0" smtClean="0"/>
              <a:t>horniny a nerosty</a:t>
            </a:r>
            <a:r>
              <a:rPr lang="cs-CZ" sz="3200" dirty="0" smtClean="0"/>
              <a:t>, které člověk </a:t>
            </a:r>
            <a:r>
              <a:rPr lang="cs-CZ" sz="3200" i="1" dirty="0" smtClean="0"/>
              <a:t>těží a zpracovává na </a:t>
            </a:r>
            <a:r>
              <a:rPr lang="cs-CZ" sz="3200" dirty="0" smtClean="0"/>
              <a:t>různé výrobky.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95536" y="4797152"/>
            <a:ext cx="8424936" cy="15776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b="1" dirty="0" smtClean="0"/>
              <a:t>Horniny a nerosty</a:t>
            </a:r>
            <a:r>
              <a:rPr lang="cs-CZ" sz="3200" dirty="0" smtClean="0"/>
              <a:t> jsou </a:t>
            </a:r>
            <a:r>
              <a:rPr lang="cs-CZ" sz="3200" b="1" dirty="0" smtClean="0"/>
              <a:t>součástí neživé přírody.</a:t>
            </a:r>
          </a:p>
          <a:p>
            <a:pPr marL="0" indent="0">
              <a:buNone/>
            </a:pPr>
            <a:r>
              <a:rPr lang="cs-CZ" sz="3200" b="1" dirty="0" smtClean="0"/>
              <a:t>Horniny</a:t>
            </a:r>
            <a:r>
              <a:rPr lang="cs-CZ" sz="3200" dirty="0" smtClean="0"/>
              <a:t> jsou </a:t>
            </a:r>
            <a:r>
              <a:rPr lang="cs-CZ" sz="3200" b="1" i="1" dirty="0" smtClean="0"/>
              <a:t>složeny z </a:t>
            </a:r>
            <a:r>
              <a:rPr lang="cs-CZ" sz="3200" b="1" dirty="0" smtClean="0"/>
              <a:t>nerostů</a:t>
            </a:r>
            <a:r>
              <a:rPr lang="cs-CZ" sz="3200" b="1" i="1" dirty="0" smtClean="0"/>
              <a:t> </a:t>
            </a:r>
            <a:r>
              <a:rPr lang="cs-CZ" i="1" dirty="0" smtClean="0"/>
              <a:t>(např. žula je složena z křemene, živce a slídy).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17" b="11864"/>
          <a:stretch/>
        </p:blipFill>
        <p:spPr>
          <a:xfrm>
            <a:off x="6444209" y="1537512"/>
            <a:ext cx="2446804" cy="186249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172400" y="3384644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Obr.1</a:t>
            </a:r>
            <a:endParaRPr lang="cs-CZ" sz="16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67" t="16297" r="16541" b="21851"/>
          <a:stretch/>
        </p:blipFill>
        <p:spPr>
          <a:xfrm>
            <a:off x="3983272" y="2852936"/>
            <a:ext cx="269564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8633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Nerostné suroviny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5904656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Mezi nerostné suroviny patří:</a:t>
            </a:r>
            <a:endParaRPr lang="cs-CZ" sz="3200" b="1" u="sng" dirty="0" smtClean="0"/>
          </a:p>
          <a:p>
            <a:pPr>
              <a:buFont typeface="Wingdings" pitchFamily="2" charset="2"/>
              <a:buChar char="Ø"/>
            </a:pPr>
            <a:r>
              <a:rPr lang="cs-CZ" sz="3600" dirty="0" smtClean="0"/>
              <a:t>nerudní suroviny</a:t>
            </a:r>
            <a:endParaRPr lang="cs-CZ" sz="3600" i="1" dirty="0" smtClean="0"/>
          </a:p>
          <a:p>
            <a:pPr>
              <a:buFont typeface="Wingdings" pitchFamily="2" charset="2"/>
              <a:buChar char="Ø"/>
            </a:pPr>
            <a:r>
              <a:rPr lang="cs-CZ" sz="3600" dirty="0" smtClean="0"/>
              <a:t>rudy</a:t>
            </a:r>
          </a:p>
          <a:p>
            <a:pPr>
              <a:buFont typeface="Wingdings" pitchFamily="2" charset="2"/>
              <a:buChar char="Ø"/>
            </a:pPr>
            <a:r>
              <a:rPr lang="cs-CZ" sz="3600" dirty="0" smtClean="0"/>
              <a:t>energetické suroviny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06" t="11687" r="23344" b="28774"/>
          <a:stretch/>
        </p:blipFill>
        <p:spPr>
          <a:xfrm>
            <a:off x="4865216" y="2348880"/>
            <a:ext cx="2095500" cy="1803401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83" t="12856" r="34306" b="26111"/>
          <a:stretch/>
        </p:blipFill>
        <p:spPr>
          <a:xfrm>
            <a:off x="3419872" y="4403542"/>
            <a:ext cx="1878093" cy="197126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472" t="21189" r="30694" b="34251"/>
          <a:stretch/>
        </p:blipFill>
        <p:spPr>
          <a:xfrm>
            <a:off x="5796136" y="4995387"/>
            <a:ext cx="2183609" cy="1787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5796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Nerostné suroviny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3600" b="1" dirty="0"/>
              <a:t>nerudní suroviny</a:t>
            </a:r>
            <a:endParaRPr lang="cs-CZ" b="1" dirty="0"/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pískovec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písek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žula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vápenec</a:t>
            </a:r>
          </a:p>
          <a:p>
            <a:pPr marL="0" indent="0">
              <a:buNone/>
            </a:pPr>
            <a:endParaRPr lang="cs-CZ" sz="3200" b="1" i="1" dirty="0" smtClean="0"/>
          </a:p>
          <a:p>
            <a:pPr marL="0" indent="0">
              <a:buNone/>
            </a:pPr>
            <a:r>
              <a:rPr lang="cs-CZ" i="1" dirty="0" smtClean="0"/>
              <a:t>Používají se především ve stavebnictví.</a:t>
            </a:r>
            <a:endParaRPr lang="cs-CZ" i="1" dirty="0"/>
          </a:p>
          <a:p>
            <a:endParaRPr lang="cs-CZ" dirty="0"/>
          </a:p>
        </p:txBody>
      </p:sp>
      <p:pic>
        <p:nvPicPr>
          <p:cNvPr id="10" name="Zástupný symbol pro obsah 6"/>
          <p:cNvPicPr>
            <a:picLocks noGrp="1" noChangeAspect="1"/>
          </p:cNvPicPr>
          <p:nvPr>
            <p:ph sz="half" idx="2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06" t="11687" r="23344" b="28774"/>
          <a:stretch/>
        </p:blipFill>
        <p:spPr>
          <a:xfrm>
            <a:off x="4788024" y="1453176"/>
            <a:ext cx="2095500" cy="1803401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89" t="14445" r="30416" b="34074"/>
          <a:stretch/>
        </p:blipFill>
        <p:spPr>
          <a:xfrm>
            <a:off x="6084168" y="4407417"/>
            <a:ext cx="1833095" cy="173925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498" t="22520" r="24335" b="32176"/>
          <a:stretch/>
        </p:blipFill>
        <p:spPr>
          <a:xfrm>
            <a:off x="3562390" y="3345036"/>
            <a:ext cx="2262684" cy="159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1707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Nerostné suroviny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02832" cy="514116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3600" b="1" dirty="0" smtClean="0"/>
              <a:t>rudy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železné rudy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magnetit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r>
              <a:rPr lang="cs-CZ" i="1" dirty="0" smtClean="0"/>
              <a:t>Používají se především ve strojírenství, elektrotechnice a šperkařství.</a:t>
            </a:r>
            <a:endParaRPr lang="cs-CZ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dirty="0"/>
              <a:t>drahé kovy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zlato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stříbro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platina</a:t>
            </a:r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83" t="12856" r="34306" b="26111"/>
          <a:stretch/>
        </p:blipFill>
        <p:spPr>
          <a:xfrm>
            <a:off x="2555776" y="2852936"/>
            <a:ext cx="1878093" cy="197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7499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Nerostné suroviny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699512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3600" b="1" dirty="0" smtClean="0"/>
              <a:t>energetické suroviny (paliva)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uhlí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ropa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zemní plyn</a:t>
            </a:r>
          </a:p>
          <a:p>
            <a:pPr>
              <a:buFont typeface="Wingdings" pitchFamily="2" charset="2"/>
              <a:buChar char="q"/>
            </a:pPr>
            <a:endParaRPr lang="cs-CZ" sz="3200" dirty="0" smtClean="0"/>
          </a:p>
          <a:p>
            <a:pPr>
              <a:buFont typeface="Wingdings" pitchFamily="2" charset="2"/>
              <a:buChar char="q"/>
            </a:pPr>
            <a:endParaRPr lang="cs-CZ" sz="3200" dirty="0"/>
          </a:p>
          <a:p>
            <a:pPr marL="0" indent="0">
              <a:buNone/>
            </a:pPr>
            <a:r>
              <a:rPr lang="cs-CZ" i="1" dirty="0" smtClean="0"/>
              <a:t>Používají se především v energetice, chemickém průmyslu a dopravě.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432" t="25000" r="26790" b="21111"/>
          <a:stretch/>
        </p:blipFill>
        <p:spPr>
          <a:xfrm>
            <a:off x="6301270" y="4221088"/>
            <a:ext cx="1276684" cy="242820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472" t="21189" r="30694" b="34251"/>
          <a:stretch/>
        </p:blipFill>
        <p:spPr>
          <a:xfrm>
            <a:off x="3131840" y="2276872"/>
            <a:ext cx="2183609" cy="178718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750" b="16390"/>
          <a:stretch/>
        </p:blipFill>
        <p:spPr>
          <a:xfrm>
            <a:off x="6652658" y="2420888"/>
            <a:ext cx="1850592" cy="1255816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028384" y="3643044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022599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600" y="310176"/>
            <a:ext cx="8229600" cy="1143000"/>
          </a:xfrm>
        </p:spPr>
        <p:txBody>
          <a:bodyPr/>
          <a:lstStyle/>
          <a:p>
            <a:r>
              <a:rPr lang="cs-CZ" dirty="0"/>
              <a:t>Nerostné suroviny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8816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Všechny </a:t>
            </a:r>
            <a:r>
              <a:rPr lang="cs-CZ" i="1" dirty="0" smtClean="0"/>
              <a:t>nerostné suroviny </a:t>
            </a:r>
            <a:r>
              <a:rPr lang="cs-CZ" dirty="0" smtClean="0"/>
              <a:t>patří </a:t>
            </a:r>
            <a:r>
              <a:rPr lang="cs-CZ" dirty="0"/>
              <a:t>m</a:t>
            </a:r>
            <a:r>
              <a:rPr lang="cs-CZ" dirty="0" smtClean="0"/>
              <a:t>ezi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neobnovitelné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přírodní zdroje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Jejich množství je </a:t>
            </a:r>
            <a:r>
              <a:rPr lang="cs-CZ" b="1" dirty="0" smtClean="0"/>
              <a:t>omezené</a:t>
            </a:r>
            <a:r>
              <a:rPr lang="cs-CZ" dirty="0" smtClean="0"/>
              <a:t> a </a:t>
            </a:r>
            <a:r>
              <a:rPr lang="cs-CZ" i="1" dirty="0" smtClean="0"/>
              <a:t>jednou je plně vyčerpáme.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Je třeba s nimi neplýtvat!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Některé suroviny je možné recyklovat, jiné nahradit zdroji obnovitelnými.</a:t>
            </a:r>
            <a:endParaRPr lang="cs-CZ" b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1302" y="1844824"/>
            <a:ext cx="2871098" cy="382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8767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 informací: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28600" y="1628800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Učivo vychází z učebnice J</a:t>
            </a:r>
            <a:r>
              <a:rPr lang="cs-CZ" sz="2400" dirty="0"/>
              <a:t>. </a:t>
            </a:r>
            <a:r>
              <a:rPr lang="cs-CZ" sz="2400" dirty="0" err="1"/>
              <a:t>Matyášek</a:t>
            </a:r>
            <a:r>
              <a:rPr lang="cs-CZ" sz="2400" dirty="0"/>
              <a:t>, V. Štiková, J. Trna, </a:t>
            </a:r>
            <a:r>
              <a:rPr lang="cs-CZ" sz="2400" i="1" dirty="0"/>
              <a:t>PŘÍRODOVĚDA 5</a:t>
            </a:r>
            <a:r>
              <a:rPr lang="cs-CZ" sz="2400" dirty="0"/>
              <a:t>,učebnice pro 5.ročník, </a:t>
            </a:r>
            <a:r>
              <a:rPr lang="cs-CZ" sz="2000" dirty="0"/>
              <a:t>ČLOVĚK A JEHO SVĚT</a:t>
            </a:r>
            <a:r>
              <a:rPr lang="cs-CZ" sz="2400" dirty="0"/>
              <a:t>, nakladatelství Nová škola 2004,  ISBN 80-7289-063-8, str. </a:t>
            </a:r>
            <a:r>
              <a:rPr lang="cs-CZ" sz="2400" dirty="0" smtClean="0"/>
              <a:t>9</a:t>
            </a:r>
          </a:p>
          <a:p>
            <a:pPr marL="0" indent="0">
              <a:buNone/>
            </a:pPr>
            <a:endParaRPr lang="cs-CZ" sz="2000" u="sng" dirty="0"/>
          </a:p>
          <a:p>
            <a:r>
              <a:rPr lang="cs-CZ" sz="2000" dirty="0" smtClean="0"/>
              <a:t>Fotografie, není-li uvedeno jinak, jsou vlastním dílem </a:t>
            </a:r>
            <a:r>
              <a:rPr lang="cs-CZ" sz="2000" dirty="0"/>
              <a:t>autora</a:t>
            </a:r>
            <a:r>
              <a:rPr lang="cs-CZ" sz="2000" dirty="0" smtClean="0"/>
              <a:t>. </a:t>
            </a:r>
          </a:p>
          <a:p>
            <a:r>
              <a:rPr lang="cs-CZ" sz="2000" smtClean="0"/>
              <a:t>Obr.1,2 </a:t>
            </a:r>
            <a:r>
              <a:rPr lang="cs-CZ" sz="2000" dirty="0" smtClean="0"/>
              <a:t>: Microsoft Office Klipart </a:t>
            </a:r>
            <a:r>
              <a:rPr lang="cs-CZ" sz="2000" i="1" dirty="0" smtClean="0"/>
              <a:t>/office.microsoft.com/</a:t>
            </a:r>
            <a:endParaRPr lang="cs-CZ" sz="2000" i="1" dirty="0"/>
          </a:p>
          <a:p>
            <a:endParaRPr lang="cs-CZ" sz="20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12356866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281</Words>
  <Application>Microsoft Office PowerPoint</Application>
  <PresentationFormat>Předvádění na obrazovce (4:3)</PresentationFormat>
  <Paragraphs>81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Nerostné suroviny</vt:lpstr>
      <vt:lpstr>Nerostné suroviny</vt:lpstr>
      <vt:lpstr>Nerostné suroviny</vt:lpstr>
      <vt:lpstr>Nerostné suroviny</vt:lpstr>
      <vt:lpstr>Nerostné suroviny</vt:lpstr>
      <vt:lpstr>Nerostné suroviny</vt:lpstr>
      <vt:lpstr>Použité zdroje informací: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Dum</cp:lastModifiedBy>
  <cp:revision>31</cp:revision>
  <dcterms:created xsi:type="dcterms:W3CDTF">2013-01-06T11:03:03Z</dcterms:created>
  <dcterms:modified xsi:type="dcterms:W3CDTF">2013-09-17T13:44:37Z</dcterms:modified>
</cp:coreProperties>
</file>