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ppt/tags/tag7.xml" ContentType="application/vnd.openxmlformats-officedocument.presentationml.tags+xml"/>
  <Default Extension="png" ContentType="image/png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slideLayouts/slideLayout10.xml" ContentType="application/vnd.openxmlformats-officedocument.presentationml.slideLayout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7.jpeg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0.jpeg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7.jpeg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xmlns="" val="4022347753"/>
              </p:ext>
            </p:extLst>
          </p:nvPr>
        </p:nvGraphicFramePr>
        <p:xfrm>
          <a:off x="457200" y="1526706"/>
          <a:ext cx="8229600" cy="496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4.3.2013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VY_52_INOVACE_64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</a:t>
                      </a:r>
                      <a:r>
                        <a:rPr lang="cs-CZ" baseline="0" dirty="0" smtClean="0"/>
                        <a:t>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PÍSKOVEC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seznamuje s horninami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pískovcem</a:t>
                      </a:r>
                      <a:r>
                        <a:rPr lang="cs-CZ" baseline="0" dirty="0" smtClean="0"/>
                        <a:t> a pískem, </a:t>
                      </a:r>
                      <a:r>
                        <a:rPr lang="cs-CZ" dirty="0" smtClean="0"/>
                        <a:t>uvádí jejich výskyt</a:t>
                      </a:r>
                      <a:r>
                        <a:rPr lang="cs-CZ" baseline="0" dirty="0" smtClean="0"/>
                        <a:t> v přírodě, využití</a:t>
                      </a:r>
                      <a:r>
                        <a:rPr lang="cs-CZ" dirty="0" smtClean="0"/>
                        <a:t> v praxi. Může sloužit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Pískovec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453176"/>
            <a:ext cx="4824536" cy="45681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/>
              <a:t>PÍSKOVEC</a:t>
            </a:r>
            <a:r>
              <a:rPr lang="cs-CZ" dirty="0" smtClean="0"/>
              <a:t> je </a:t>
            </a:r>
            <a:r>
              <a:rPr lang="cs-CZ" b="1" dirty="0" smtClean="0"/>
              <a:t>usazená</a:t>
            </a:r>
            <a:r>
              <a:rPr lang="cs-CZ" dirty="0" smtClean="0"/>
              <a:t> </a:t>
            </a:r>
            <a:r>
              <a:rPr lang="cs-CZ" b="1" dirty="0" smtClean="0"/>
              <a:t>hornina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obsahuje zpevněná zrna </a:t>
            </a:r>
            <a:r>
              <a:rPr lang="cs-CZ" b="1" dirty="0" smtClean="0"/>
              <a:t>nerostů křemene a živce</a:t>
            </a:r>
          </a:p>
          <a:p>
            <a:r>
              <a:rPr lang="cs-CZ" dirty="0" smtClean="0"/>
              <a:t> barva</a:t>
            </a:r>
            <a:r>
              <a:rPr lang="cs-CZ" dirty="0"/>
              <a:t>: </a:t>
            </a:r>
            <a:r>
              <a:rPr lang="cs-CZ" i="1" dirty="0"/>
              <a:t>žlutá, načervenalá, </a:t>
            </a:r>
            <a:r>
              <a:rPr lang="cs-CZ" i="1" dirty="0" smtClean="0"/>
              <a:t>bělavá, šedá</a:t>
            </a:r>
            <a:endParaRPr lang="cs-CZ" i="1" dirty="0"/>
          </a:p>
          <a:p>
            <a:r>
              <a:rPr lang="cs-CZ" b="1" dirty="0" smtClean="0"/>
              <a:t>pískovec byl původně sypkým pískem</a:t>
            </a:r>
          </a:p>
          <a:p>
            <a:endParaRPr lang="cs-CZ" b="1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979712" y="6038662"/>
            <a:ext cx="5976664" cy="672279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Jako</a:t>
            </a:r>
            <a:r>
              <a:rPr lang="cs-CZ" sz="3200" dirty="0"/>
              <a:t> </a:t>
            </a:r>
            <a:r>
              <a:rPr lang="cs-CZ" dirty="0"/>
              <a:t>kusový kámen se </a:t>
            </a:r>
            <a:r>
              <a:rPr lang="cs-CZ" b="1" dirty="0"/>
              <a:t>těží v lomech</a:t>
            </a:r>
            <a:r>
              <a:rPr lang="cs-CZ" dirty="0"/>
              <a:t>.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923" t="9875" r="11600" b="13533"/>
          <a:stretch/>
        </p:blipFill>
        <p:spPr>
          <a:xfrm>
            <a:off x="4932040" y="2060848"/>
            <a:ext cx="3395362" cy="2691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8633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Pískovec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 přírodě vytváří </a:t>
            </a:r>
            <a:r>
              <a:rPr lang="cs-CZ" b="1" dirty="0" smtClean="0"/>
              <a:t>pískovcové </a:t>
            </a:r>
            <a:r>
              <a:rPr lang="cs-CZ" b="1" dirty="0"/>
              <a:t>skály</a:t>
            </a:r>
            <a:r>
              <a:rPr lang="cs-CZ" dirty="0"/>
              <a:t> často </a:t>
            </a:r>
            <a:r>
              <a:rPr lang="cs-CZ" i="1" dirty="0" smtClean="0"/>
              <a:t>bizarní tvary a „skalní města“.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 nás nejznámější jsou skály </a:t>
            </a:r>
            <a:r>
              <a:rPr lang="cs-CZ" i="1" dirty="0" smtClean="0"/>
              <a:t>v </a:t>
            </a:r>
            <a:r>
              <a:rPr lang="cs-CZ" i="1" dirty="0"/>
              <a:t>Č</a:t>
            </a:r>
            <a:r>
              <a:rPr lang="cs-CZ" i="1" dirty="0" smtClean="0"/>
              <a:t>eském ráji </a:t>
            </a:r>
            <a:r>
              <a:rPr lang="cs-CZ" dirty="0" smtClean="0"/>
              <a:t>a </a:t>
            </a:r>
            <a:r>
              <a:rPr lang="cs-CZ" i="1" dirty="0" smtClean="0"/>
              <a:t>Labských pískovcích.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2"/>
          </p:nvPr>
        </p:nvPicPr>
        <p:blipFill>
          <a:blip r:embed="rId5" cstate="print"/>
          <a:stretch>
            <a:fillRect/>
          </a:stretch>
        </p:blipFill>
        <p:spPr>
          <a:xfrm>
            <a:off x="4355976" y="3685095"/>
            <a:ext cx="4038600" cy="268970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756" b="10328"/>
          <a:stretch/>
        </p:blipFill>
        <p:spPr>
          <a:xfrm>
            <a:off x="6300192" y="620688"/>
            <a:ext cx="2706985" cy="213624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1556792"/>
            <a:ext cx="1828800" cy="18288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643208" y="2804682"/>
            <a:ext cx="7920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Obr.1,2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13579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Pískovec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83488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Pískovec se </a:t>
            </a:r>
            <a:r>
              <a:rPr lang="cs-CZ" b="1" i="1" dirty="0" smtClean="0"/>
              <a:t>dobře opracovává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Vyrábí se z něho </a:t>
            </a:r>
            <a:r>
              <a:rPr lang="cs-CZ" i="1" dirty="0" smtClean="0"/>
              <a:t>sochy, kašny, mosty a další výrobky. </a:t>
            </a:r>
          </a:p>
          <a:p>
            <a:r>
              <a:rPr lang="cs-CZ" dirty="0" smtClean="0"/>
              <a:t>Je to i </a:t>
            </a:r>
            <a:r>
              <a:rPr lang="cs-CZ" i="1" dirty="0" smtClean="0"/>
              <a:t>obkladový </a:t>
            </a:r>
            <a:r>
              <a:rPr lang="cs-CZ" dirty="0" smtClean="0"/>
              <a:t>kámen.</a:t>
            </a:r>
            <a:endParaRPr lang="cs-CZ" dirty="0"/>
          </a:p>
        </p:txBody>
      </p:sp>
      <p:pic>
        <p:nvPicPr>
          <p:cNvPr id="13" name="Zástupný symbol pro obsah 12"/>
          <p:cNvPicPr>
            <a:picLocks noGrp="1" noChangeAspect="1"/>
          </p:cNvPicPr>
          <p:nvPr>
            <p:ph sz="half" idx="2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96" r="33733"/>
          <a:stretch/>
        </p:blipFill>
        <p:spPr>
          <a:xfrm>
            <a:off x="5364088" y="1659725"/>
            <a:ext cx="2016224" cy="5065407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182" t="27753" r="27015" b="4204"/>
          <a:stretch/>
        </p:blipFill>
        <p:spPr>
          <a:xfrm>
            <a:off x="2195736" y="4581128"/>
            <a:ext cx="2666418" cy="216126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970" t="15549" r="22835" b="5580"/>
          <a:stretch/>
        </p:blipFill>
        <p:spPr>
          <a:xfrm>
            <a:off x="6945845" y="188640"/>
            <a:ext cx="2198155" cy="1930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11707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81372" y="1506855"/>
            <a:ext cx="4686672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000" i="1" dirty="0" smtClean="0"/>
              <a:t>Zvětráváním pískovce </a:t>
            </a:r>
            <a:r>
              <a:rPr lang="cs-CZ" sz="3000" dirty="0" smtClean="0"/>
              <a:t>a následným usazováním uvolněných zrn </a:t>
            </a:r>
            <a:r>
              <a:rPr lang="cs-CZ" sz="3000" i="1" dirty="0" smtClean="0"/>
              <a:t>vlivem činnosti vody a větru </a:t>
            </a:r>
            <a:r>
              <a:rPr lang="cs-CZ" sz="3000" dirty="0" smtClean="0"/>
              <a:t>vzniká </a:t>
            </a:r>
            <a:r>
              <a:rPr lang="cs-CZ" sz="3000" b="1" dirty="0" smtClean="0"/>
              <a:t>písek</a:t>
            </a:r>
            <a:r>
              <a:rPr lang="cs-CZ" sz="3000" dirty="0" smtClean="0"/>
              <a:t>.</a:t>
            </a:r>
          </a:p>
          <a:p>
            <a:pPr marL="0" indent="0">
              <a:buNone/>
            </a:pPr>
            <a:endParaRPr lang="cs-CZ" sz="3000" dirty="0" smtClean="0"/>
          </a:p>
          <a:p>
            <a:pPr>
              <a:buFont typeface="Wingdings" pitchFamily="2" charset="2"/>
              <a:buChar char="Ø"/>
            </a:pPr>
            <a:r>
              <a:rPr lang="cs-CZ" sz="3200" b="1" dirty="0" smtClean="0"/>
              <a:t>PÍSEK</a:t>
            </a:r>
            <a:r>
              <a:rPr lang="cs-CZ" sz="3200" dirty="0" smtClean="0"/>
              <a:t> je </a:t>
            </a:r>
            <a:r>
              <a:rPr lang="cs-CZ" sz="3200" b="1" i="1" dirty="0" smtClean="0"/>
              <a:t>sypká usazená hornina</a:t>
            </a:r>
            <a:r>
              <a:rPr lang="cs-CZ" sz="3200" dirty="0" smtClean="0"/>
              <a:t>, </a:t>
            </a:r>
            <a:r>
              <a:rPr lang="cs-CZ" sz="3200" dirty="0" smtClean="0"/>
              <a:t>složená                       </a:t>
            </a:r>
            <a:r>
              <a:rPr lang="cs-CZ" sz="3200" dirty="0" smtClean="0"/>
              <a:t>z nezpevněných zrn křemene a živce.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117" b="16466"/>
          <a:stretch/>
        </p:blipFill>
        <p:spPr>
          <a:xfrm>
            <a:off x="4860032" y="4346732"/>
            <a:ext cx="3009900" cy="1999113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409" b="10486"/>
          <a:stretch/>
        </p:blipFill>
        <p:spPr>
          <a:xfrm>
            <a:off x="6142010" y="1782301"/>
            <a:ext cx="2512545" cy="198753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167451" y="3721407"/>
            <a:ext cx="8458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Obr.3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8024" y="6241061"/>
            <a:ext cx="7920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Obr.4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022599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/>
              <a:t>Písek se </a:t>
            </a:r>
            <a:r>
              <a:rPr lang="cs-CZ" sz="3200" b="1" dirty="0" smtClean="0"/>
              <a:t>těží </a:t>
            </a:r>
            <a:r>
              <a:rPr lang="cs-CZ" sz="3200" b="1" dirty="0" smtClean="0"/>
              <a:t>                     v </a:t>
            </a:r>
            <a:r>
              <a:rPr lang="cs-CZ" sz="3200" b="1" dirty="0" smtClean="0"/>
              <a:t>pískovnách</a:t>
            </a:r>
            <a:r>
              <a:rPr lang="cs-CZ" sz="3200" dirty="0" smtClean="0"/>
              <a:t>.</a:t>
            </a:r>
          </a:p>
          <a:p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Opuštěné zatopené pískovny se stávají </a:t>
            </a:r>
            <a:r>
              <a:rPr lang="cs-CZ" sz="3200" i="1" dirty="0" smtClean="0"/>
              <a:t>přírodními koupališti</a:t>
            </a:r>
            <a:r>
              <a:rPr lang="cs-CZ" sz="3200" dirty="0" smtClean="0"/>
              <a:t>.</a:t>
            </a: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33423" y="3645024"/>
            <a:ext cx="3497531" cy="2448272"/>
          </a:xfrm>
        </p:spPr>
      </p:pic>
      <p:pic>
        <p:nvPicPr>
          <p:cNvPr id="7" name="Zástupný symbol pro obsah 1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40" b="10856"/>
          <a:stretch/>
        </p:blipFill>
        <p:spPr>
          <a:xfrm>
            <a:off x="3899553" y="1637803"/>
            <a:ext cx="1634480" cy="129294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534033" y="2583193"/>
            <a:ext cx="7417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Obr.5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027199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593827"/>
            <a:ext cx="457376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000" dirty="0" smtClean="0"/>
              <a:t>Písek se používá ke </a:t>
            </a:r>
            <a:r>
              <a:rPr lang="cs-CZ" sz="3000" b="1" dirty="0" smtClean="0"/>
              <a:t>stavebním účelům. </a:t>
            </a:r>
          </a:p>
          <a:p>
            <a:pPr>
              <a:buFont typeface="Wingdings" pitchFamily="2" charset="2"/>
              <a:buChar char="Ø"/>
            </a:pPr>
            <a:endParaRPr lang="cs-CZ" sz="3000" dirty="0"/>
          </a:p>
          <a:p>
            <a:pPr>
              <a:buFont typeface="Wingdings" pitchFamily="2" charset="2"/>
              <a:buChar char="Ø"/>
            </a:pPr>
            <a:r>
              <a:rPr lang="cs-CZ" sz="3000" dirty="0" smtClean="0"/>
              <a:t>Vyrábí se z něho </a:t>
            </a:r>
            <a:r>
              <a:rPr lang="cs-CZ" sz="3000" b="1" dirty="0" smtClean="0"/>
              <a:t>malta</a:t>
            </a:r>
            <a:r>
              <a:rPr lang="cs-CZ" sz="3000" dirty="0" smtClean="0"/>
              <a:t> na zdění cihel a tvárnic. 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/>
              <a:t>Přidává se i do </a:t>
            </a:r>
            <a:r>
              <a:rPr lang="cs-CZ" sz="3000" b="1" dirty="0" smtClean="0"/>
              <a:t>omítky a betonu.</a:t>
            </a:r>
          </a:p>
          <a:p>
            <a:r>
              <a:rPr lang="cs-CZ" sz="3000" dirty="0" smtClean="0"/>
              <a:t>Z betonu se vyrábí řada dalších výrobků – obrubníky, trubky, dlažba apod.</a:t>
            </a:r>
            <a:endParaRPr lang="cs-CZ" sz="3000" dirty="0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32240" y="3789040"/>
            <a:ext cx="2208246" cy="1656184"/>
          </a:xfr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627" t="21189" r="15522" b="22787"/>
          <a:stretch/>
        </p:blipFill>
        <p:spPr>
          <a:xfrm>
            <a:off x="4475093" y="4869160"/>
            <a:ext cx="2506652" cy="17597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6216" y="538776"/>
            <a:ext cx="2044824" cy="20448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420"/>
          <a:stretch/>
        </p:blipFill>
        <p:spPr>
          <a:xfrm>
            <a:off x="4909952" y="1899524"/>
            <a:ext cx="1636935" cy="136815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812360" y="2583600"/>
            <a:ext cx="7486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Obr.6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86944" y="3259723"/>
            <a:ext cx="8184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Obr.7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951757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291100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Učivo vychází z učebnice J</a:t>
            </a:r>
            <a:r>
              <a:rPr lang="cs-CZ" sz="2000" dirty="0"/>
              <a:t>. </a:t>
            </a:r>
            <a:r>
              <a:rPr lang="cs-CZ" sz="2000" dirty="0" err="1"/>
              <a:t>Matyášek</a:t>
            </a:r>
            <a:r>
              <a:rPr lang="cs-CZ" sz="2000" dirty="0"/>
              <a:t>, V. Štiková, J. Trna, </a:t>
            </a:r>
            <a:r>
              <a:rPr lang="cs-CZ" sz="2000" i="1" dirty="0"/>
              <a:t>PŘÍRODOVĚDA 5</a:t>
            </a:r>
            <a:r>
              <a:rPr lang="cs-CZ" sz="2000" dirty="0"/>
              <a:t>,učebnice pro 5.ročník, </a:t>
            </a:r>
            <a:r>
              <a:rPr lang="cs-CZ" sz="1800" dirty="0"/>
              <a:t>ČLOVĚK A JEHO SVĚT</a:t>
            </a:r>
            <a:r>
              <a:rPr lang="cs-CZ" sz="2000" dirty="0"/>
              <a:t>, nakladatelství Nová škola 2004,  ISBN 80-7289-063-8, str. </a:t>
            </a:r>
            <a:r>
              <a:rPr lang="cs-CZ" sz="2000" dirty="0" smtClean="0"/>
              <a:t>10-11</a:t>
            </a:r>
          </a:p>
          <a:p>
            <a:endParaRPr lang="cs-CZ" sz="2000" dirty="0"/>
          </a:p>
          <a:p>
            <a:r>
              <a:rPr lang="cs-CZ" sz="2000" dirty="0" smtClean="0"/>
              <a:t>Fotografie</a:t>
            </a:r>
            <a:r>
              <a:rPr lang="cs-CZ" sz="2000" dirty="0"/>
              <a:t>, není-li uvedeno jinak, jsou vlastním dílem autora. </a:t>
            </a:r>
          </a:p>
          <a:p>
            <a:r>
              <a:rPr lang="cs-CZ" sz="2000" smtClean="0"/>
              <a:t>Obr.1-7: Microsoft </a:t>
            </a:r>
            <a:r>
              <a:rPr lang="cs-CZ" sz="2000" dirty="0"/>
              <a:t>Office Klipart </a:t>
            </a:r>
            <a:r>
              <a:rPr lang="cs-CZ" sz="2000" i="1" dirty="0"/>
              <a:t>/office.microsoft.com/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235686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307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Pískovec</vt:lpstr>
      <vt:lpstr>Pískovec</vt:lpstr>
      <vt:lpstr>Pískovec</vt:lpstr>
      <vt:lpstr>Písek</vt:lpstr>
      <vt:lpstr>Písek</vt:lpstr>
      <vt:lpstr>Písek</vt:lpstr>
      <vt:lpstr>Použité zdroje informací:</vt:lpstr>
    </vt:vector>
  </TitlesOfParts>
  <Company>-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Dum</cp:lastModifiedBy>
  <cp:revision>34</cp:revision>
  <dcterms:created xsi:type="dcterms:W3CDTF">2013-01-06T11:03:03Z</dcterms:created>
  <dcterms:modified xsi:type="dcterms:W3CDTF">2013-09-17T13:45:41Z</dcterms:modified>
</cp:coreProperties>
</file>