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619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8959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62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200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5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750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90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311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404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973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519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F3BF9-F030-40AE-9EBE-6A4858600D23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42B801-58C9-4307-95C1-1E172A776B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499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GIF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JPG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12.JPG"/><Relationship Id="rId5" Type="http://schemas.openxmlformats.org/officeDocument/2006/relationships/image" Target="../media/image11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JP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7.JPG"/><Relationship Id="rId5" Type="http://schemas.openxmlformats.org/officeDocument/2006/relationships/image" Target="../media/image16.JP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1435922643"/>
              </p:ext>
            </p:extLst>
          </p:nvPr>
        </p:nvGraphicFramePr>
        <p:xfrm>
          <a:off x="457200" y="1526706"/>
          <a:ext cx="8229600" cy="5242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28.4.2013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VY_52_INOVACE_72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Ropa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seznamuje s důležitou energetickou</a:t>
                      </a:r>
                      <a:r>
                        <a:rPr lang="cs-CZ" baseline="0" dirty="0" smtClean="0"/>
                        <a:t> surovinou- zemním plynem, </a:t>
                      </a:r>
                      <a:r>
                        <a:rPr lang="cs-CZ" dirty="0" smtClean="0"/>
                        <a:t>uvádí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praxi,</a:t>
                      </a:r>
                      <a:r>
                        <a:rPr lang="cs-CZ" baseline="0" dirty="0" smtClean="0"/>
                        <a:t> ekologické problémy.</a:t>
                      </a:r>
                      <a:r>
                        <a:rPr lang="cs-CZ" dirty="0" smtClean="0"/>
                        <a:t> Může sloužit k samostatnému zápisu učiva.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16540"/>
            <a:ext cx="5600700" cy="1371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0" y="1487349"/>
            <a:ext cx="2420375" cy="242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2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Zemní plyn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4038600" cy="4525963"/>
          </a:xfrm>
        </p:spPr>
        <p:txBody>
          <a:bodyPr/>
          <a:lstStyle/>
          <a:p>
            <a:r>
              <a:rPr lang="cs-CZ" dirty="0" smtClean="0"/>
              <a:t>Zemní plyn je bezbarvý plyn.</a:t>
            </a:r>
          </a:p>
          <a:p>
            <a:r>
              <a:rPr lang="cs-CZ" dirty="0" smtClean="0"/>
              <a:t>Vyskytuje se nad ložisky ropy, ze které se uvolňuje odpařováním</a:t>
            </a:r>
          </a:p>
          <a:p>
            <a:endParaRPr lang="cs-CZ" dirty="0" smtClean="0"/>
          </a:p>
          <a:p>
            <a:r>
              <a:rPr lang="cs-CZ" dirty="0" smtClean="0"/>
              <a:t>Těží se společně s ropou hlubinnými vrty.</a:t>
            </a:r>
          </a:p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924944"/>
            <a:ext cx="3168352" cy="3168352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052736"/>
            <a:ext cx="2193966" cy="2193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63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Zemní plyn hoří a je výbušný – může být nebezpečný.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0216" y="1666260"/>
            <a:ext cx="2592288" cy="2592288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9947" y="2985483"/>
            <a:ext cx="1951558" cy="26020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2561" y="3684917"/>
            <a:ext cx="1828800" cy="18288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8316416" y="2708920"/>
            <a:ext cx="6950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3579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1453176"/>
            <a:ext cx="4038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Potrubím v zemi je zaveden do našich domácností.</a:t>
            </a:r>
          </a:p>
          <a:p>
            <a:endParaRPr lang="cs-CZ" dirty="0" smtClean="0"/>
          </a:p>
          <a:p>
            <a:r>
              <a:rPr lang="cs-CZ" dirty="0" smtClean="0"/>
              <a:t>Používá se k vytápění, vaření i ohřevu vody.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700808"/>
            <a:ext cx="2496278" cy="187220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41" t="12856" r="30099" b="7046"/>
          <a:stretch/>
        </p:blipFill>
        <p:spPr>
          <a:xfrm>
            <a:off x="6228183" y="1124744"/>
            <a:ext cx="2656383" cy="46085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92080" y="3789040"/>
            <a:ext cx="7920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Obr.2,3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1538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větší vzdálenosti se dopravuje plynovody</a:t>
            </a:r>
          </a:p>
          <a:p>
            <a:endParaRPr lang="cs-CZ" dirty="0" smtClean="0"/>
          </a:p>
          <a:p>
            <a:r>
              <a:rPr lang="cs-CZ" dirty="0" smtClean="0"/>
              <a:t>Všechen zemní plyn musíme dovážet ze zahraničí.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37" b="18291"/>
          <a:stretch/>
        </p:blipFill>
        <p:spPr>
          <a:xfrm>
            <a:off x="5148064" y="4365104"/>
            <a:ext cx="2188840" cy="14374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6562" y="162880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0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Zemní plyn se používá i na pohon automobilů</a:t>
            </a:r>
          </a:p>
          <a:p>
            <a:r>
              <a:rPr lang="cs-CZ" dirty="0" smtClean="0"/>
              <a:t>Nevýhodou je nedostatek čerpacích stanic a větší nebezpečí při závadě či nehodě automobilu 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3322" y="1485706"/>
            <a:ext cx="2103702" cy="2103702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522" y="3573016"/>
            <a:ext cx="1828800" cy="18288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1" r="14314"/>
          <a:stretch/>
        </p:blipFill>
        <p:spPr>
          <a:xfrm>
            <a:off x="6313322" y="4722053"/>
            <a:ext cx="1296538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49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Zemní plyn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7931224" cy="1900807"/>
          </a:xfrm>
        </p:spPr>
        <p:txBody>
          <a:bodyPr>
            <a:normAutofit/>
          </a:bodyPr>
          <a:lstStyle/>
          <a:p>
            <a:r>
              <a:rPr lang="cs-CZ" dirty="0" smtClean="0"/>
              <a:t>Při úniku plynu z potrubí nebo při neopatrném zacházení s plynovými spotřebiči může dojít k výbuchu nebo otravě.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263772"/>
            <a:ext cx="2160240" cy="2160240"/>
          </a:xfrm>
        </p:spPr>
      </p:pic>
      <p:sp>
        <p:nvSpPr>
          <p:cNvPr id="8" name="Obdélník 7"/>
          <p:cNvSpPr/>
          <p:nvPr/>
        </p:nvSpPr>
        <p:spPr>
          <a:xfrm>
            <a:off x="926763" y="4005064"/>
            <a:ext cx="36724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>
                <a:solidFill>
                  <a:prstClr val="black"/>
                </a:solidFill>
              </a:rPr>
              <a:t>Při podezření na otravu plynem musíme vypnout spotřebič, vyvětrat a zajistit první pomoc </a:t>
            </a:r>
            <a:r>
              <a:rPr lang="cs-CZ" sz="2800" dirty="0" smtClean="0">
                <a:solidFill>
                  <a:prstClr val="black"/>
                </a:solidFill>
              </a:rPr>
              <a:t>postiženému.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400" y="2708920"/>
            <a:ext cx="18288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2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10176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3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888979"/>
            <a:ext cx="971600" cy="971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 informací: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Učivo vychází z učebnice J. </a:t>
            </a:r>
            <a:r>
              <a:rPr lang="cs-CZ" sz="2400" dirty="0" err="1"/>
              <a:t>Matyášek</a:t>
            </a:r>
            <a:r>
              <a:rPr lang="cs-CZ" sz="2400" dirty="0"/>
              <a:t>, V. Štiková, J. Trna, </a:t>
            </a:r>
            <a:r>
              <a:rPr lang="cs-CZ" sz="2400" i="1" dirty="0"/>
              <a:t>PŘÍRODOVĚDA 5</a:t>
            </a:r>
            <a:r>
              <a:rPr lang="cs-CZ" sz="2400" dirty="0"/>
              <a:t>,učebnice pro 5.ročník, </a:t>
            </a:r>
            <a:r>
              <a:rPr lang="cs-CZ" sz="2000" dirty="0"/>
              <a:t>ČLOVĚK A JEHO SVĚT</a:t>
            </a:r>
            <a:r>
              <a:rPr lang="cs-CZ" sz="2400" dirty="0"/>
              <a:t>, nakladatelství Nová škola 2004,  ISBN 80-7289-063-8, str. 16</a:t>
            </a:r>
          </a:p>
          <a:p>
            <a:endParaRPr lang="cs-CZ" sz="2400" dirty="0"/>
          </a:p>
          <a:p>
            <a:r>
              <a:rPr lang="cs-CZ" sz="2400" dirty="0"/>
              <a:t>Obrázky</a:t>
            </a:r>
            <a:r>
              <a:rPr lang="cs-CZ" sz="2400" dirty="0" smtClean="0"/>
              <a:t>: Microsoft </a:t>
            </a:r>
            <a:r>
              <a:rPr lang="cs-CZ" sz="2400" dirty="0"/>
              <a:t>Office Klipart </a:t>
            </a:r>
            <a:r>
              <a:rPr lang="cs-CZ" sz="2400" i="1" dirty="0"/>
              <a:t>/office.microsoft.com/</a:t>
            </a:r>
          </a:p>
          <a:p>
            <a:r>
              <a:rPr lang="cs-CZ" sz="2400" dirty="0" smtClean="0"/>
              <a:t>Obr.1-3: </a:t>
            </a:r>
            <a:r>
              <a:rPr lang="cs-CZ" sz="2400" dirty="0"/>
              <a:t>fotografie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56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262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Zemní plyn</vt:lpstr>
      <vt:lpstr>Zemní plyn</vt:lpstr>
      <vt:lpstr>Zemní plyn</vt:lpstr>
      <vt:lpstr>Zemní plyn</vt:lpstr>
      <vt:lpstr>Zemní plyn</vt:lpstr>
      <vt:lpstr>Zemní plyn</vt:lpstr>
      <vt:lpstr>Použité zdroje informací: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Sobotková Dana</cp:lastModifiedBy>
  <cp:revision>15</cp:revision>
  <dcterms:created xsi:type="dcterms:W3CDTF">2013-01-06T11:03:03Z</dcterms:created>
  <dcterms:modified xsi:type="dcterms:W3CDTF">2013-08-29T07:04:57Z</dcterms:modified>
</cp:coreProperties>
</file>