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5" r:id="rId2"/>
    <p:sldId id="257" r:id="rId3"/>
    <p:sldId id="271" r:id="rId4"/>
    <p:sldId id="260" r:id="rId5"/>
    <p:sldId id="259" r:id="rId6"/>
    <p:sldId id="270" r:id="rId7"/>
    <p:sldId id="264" r:id="rId8"/>
    <p:sldId id="272" r:id="rId9"/>
    <p:sldId id="261" r:id="rId10"/>
    <p:sldId id="262" r:id="rId11"/>
    <p:sldId id="263" r:id="rId12"/>
    <p:sldId id="273" r:id="rId13"/>
    <p:sldId id="265" r:id="rId14"/>
    <p:sldId id="266" r:id="rId15"/>
    <p:sldId id="267" r:id="rId16"/>
    <p:sldId id="269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97" autoAdjust="0"/>
    <p:restoredTop sz="94709" autoAdjust="0"/>
  </p:normalViewPr>
  <p:slideViewPr>
    <p:cSldViewPr>
      <p:cViewPr>
        <p:scale>
          <a:sx n="75" d="100"/>
          <a:sy n="75" d="100"/>
        </p:scale>
        <p:origin x="-78" y="-7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50445C-E9BA-4529-9EBD-0BC49788DCF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EDB3C3-AD88-4B4A-BD89-2147A3C917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EDB3C3-AD88-4B4A-BD89-2147A3C9176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68D4EC-1DAA-4A66-990E-E731C61E6C1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4164E-6B90-4E6F-BB1A-CA11DE978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801999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Vyjmenovaná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smtClean="0"/>
                        <a:t>slova po b, l, m a slova příbuzná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září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OPVK_1.5_DUM_III/2_CJL_MA004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Opakování grafické stránky jazyka, pravidla pro psaní y v příbuzných a vyjmenovaných slovech po b, l, m 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b, l,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>
              <a:buNone/>
            </a:pPr>
            <a:endParaRPr lang="cs-CZ" sz="9600" dirty="0" smtClean="0"/>
          </a:p>
          <a:p>
            <a:r>
              <a:rPr lang="cs-CZ" sz="9600" dirty="0" smtClean="0"/>
              <a:t>být, bydlit, obyvatel, byt, příbytek, nábytek, dobytek, obyčej, bystrý, bylina, kobyla, býk, babyka, Bydžov, Přibyslav </a:t>
            </a:r>
          </a:p>
          <a:p>
            <a:r>
              <a:rPr lang="cs-CZ" sz="9600" dirty="0" smtClean="0"/>
              <a:t>slyšet, mlýn, blýskat se, polykat, plynout, plýtvat, vzlykat, lysý, lýtko, lýko, lyže, pelyněk, plyš</a:t>
            </a:r>
          </a:p>
          <a:p>
            <a:r>
              <a:rPr lang="cs-CZ" sz="9600" dirty="0" smtClean="0"/>
              <a:t>my, mýt, myslit, mýlit se, hmyz, myš, hlemýžď, mýtit, zamykat, smýkat, dmýchat, chmýří, nachomýtnout se, Litomyšl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6000" dirty="0" smtClean="0"/>
              <a:t>  být, bydlit, obyvatel, byt, příbytek, nábytek, dobytek, obyčej, bystrý, bylina, kobyla, býk, babyka, Bydžov, Přibyslav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k být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bývat, bývalý, dobýt, nabývat, odbýt, odbyt, neodbytný, přebýt, přebytek, přibýt, ubýt, úbytek, zbýt, zbývat, zbytek, zbytečný, zabývat se, bytí, bytost, blahobyt, starobylý, živobytí,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bych, bys, by, bychom, byste, abych, abys, aby, abychom, abyste, kdybych, kdybys, kdyby, kdybychom, kdybyste …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po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bydliště, obydlit, obydlený, obydlí, bydlo</a:t>
            </a:r>
          </a:p>
          <a:p>
            <a:r>
              <a:rPr lang="cs-CZ" dirty="0" smtClean="0"/>
              <a:t>bývat, obývací, obyvatelný, obyvatelský, obyvatelstvo</a:t>
            </a:r>
          </a:p>
          <a:p>
            <a:r>
              <a:rPr lang="cs-CZ" dirty="0" smtClean="0"/>
              <a:t>bytový, bytná, obytný</a:t>
            </a:r>
          </a:p>
          <a:p>
            <a:r>
              <a:rPr lang="cs-CZ" dirty="0" smtClean="0"/>
              <a:t>přebývat</a:t>
            </a:r>
          </a:p>
          <a:p>
            <a:r>
              <a:rPr lang="cs-CZ" dirty="0" smtClean="0"/>
              <a:t>nábytkový, nábytkář, nábytkářství</a:t>
            </a:r>
          </a:p>
          <a:p>
            <a:r>
              <a:rPr lang="cs-CZ" dirty="0" smtClean="0"/>
              <a:t>dobytčí, dobytče, dobytkářský, dobytkářství</a:t>
            </a:r>
          </a:p>
          <a:p>
            <a:r>
              <a:rPr lang="cs-CZ" dirty="0" smtClean="0"/>
              <a:t>obyčejný, obyčejně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po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bystře, bystřit, bystrost, bystřina, Bystřice, Bystrouška, bystrozraký</a:t>
            </a:r>
          </a:p>
          <a:p>
            <a:r>
              <a:rPr lang="cs-CZ" dirty="0" smtClean="0"/>
              <a:t>bylinka, bylinný, bylinkový, bylinářka, býlí, býložravec, černobýl</a:t>
            </a:r>
          </a:p>
          <a:p>
            <a:r>
              <a:rPr lang="cs-CZ" dirty="0" smtClean="0"/>
              <a:t>kobylka, kobylí, Kobylisy, Kobylnice</a:t>
            </a:r>
          </a:p>
          <a:p>
            <a:r>
              <a:rPr lang="cs-CZ" dirty="0" smtClean="0"/>
              <a:t>býček, býčí, býkovec, Býkovice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rozdíly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být </a:t>
            </a:r>
            <a:r>
              <a:rPr lang="cs-CZ" dirty="0" smtClean="0"/>
              <a:t>– existovat (budu) × </a:t>
            </a:r>
            <a:r>
              <a:rPr lang="cs-CZ" dirty="0" smtClean="0">
                <a:solidFill>
                  <a:srgbClr val="FF0000"/>
                </a:solidFill>
              </a:rPr>
              <a:t>bít</a:t>
            </a:r>
            <a:r>
              <a:rPr lang="cs-CZ" dirty="0" smtClean="0"/>
              <a:t> – tlouct (biju)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dobýt</a:t>
            </a:r>
            <a:r>
              <a:rPr lang="cs-CZ" dirty="0" smtClean="0"/>
              <a:t> - zmocnit se (dobudu hrad) × </a:t>
            </a:r>
            <a:r>
              <a:rPr lang="cs-CZ" dirty="0" smtClean="0">
                <a:solidFill>
                  <a:srgbClr val="FF0000"/>
                </a:solidFill>
              </a:rPr>
              <a:t>dobít</a:t>
            </a:r>
            <a:r>
              <a:rPr lang="cs-CZ" dirty="0" smtClean="0"/>
              <a:t> - baterii,   poraněnou zvěř (dobiju)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nabýt</a:t>
            </a:r>
            <a:r>
              <a:rPr lang="cs-CZ" dirty="0" smtClean="0"/>
              <a:t> – získat (nabudu vědomostí) × </a:t>
            </a:r>
            <a:r>
              <a:rPr lang="cs-CZ" dirty="0" smtClean="0">
                <a:solidFill>
                  <a:srgbClr val="FF0000"/>
                </a:solidFill>
              </a:rPr>
              <a:t>nabít -</a:t>
            </a:r>
            <a:r>
              <a:rPr lang="cs-CZ" dirty="0" smtClean="0"/>
              <a:t> náboj, telefonní kredit (nabiju pušku)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bydlo</a:t>
            </a:r>
            <a:r>
              <a:rPr lang="cs-CZ" dirty="0" smtClean="0"/>
              <a:t> -příbytek × </a:t>
            </a:r>
            <a:r>
              <a:rPr lang="cs-CZ" dirty="0" smtClean="0">
                <a:solidFill>
                  <a:srgbClr val="FF0000"/>
                </a:solidFill>
              </a:rPr>
              <a:t>bidlo</a:t>
            </a:r>
            <a:r>
              <a:rPr lang="cs-CZ" dirty="0" smtClean="0"/>
              <a:t> – tyč 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býlí</a:t>
            </a:r>
            <a:r>
              <a:rPr lang="cs-CZ" dirty="0" smtClean="0"/>
              <a:t> – plevel × </a:t>
            </a:r>
            <a:r>
              <a:rPr lang="cs-CZ" dirty="0" smtClean="0">
                <a:solidFill>
                  <a:srgbClr val="FF0000"/>
                </a:solidFill>
              </a:rPr>
              <a:t>bílí</a:t>
            </a:r>
            <a:r>
              <a:rPr lang="cs-CZ" dirty="0" smtClean="0"/>
              <a:t> - zbarveni bíle, natírá na bílo</a:t>
            </a:r>
            <a:br>
              <a:rPr lang="cs-CZ" dirty="0" smtClean="0"/>
            </a:br>
            <a:r>
              <a:rPr lang="cs-CZ" dirty="0" err="1" smtClean="0"/>
              <a:t>babyčka</a:t>
            </a:r>
            <a:r>
              <a:rPr lang="cs-CZ" dirty="0" smtClean="0"/>
              <a:t> - malá babyka ×</a:t>
            </a:r>
            <a:r>
              <a:rPr lang="cs-CZ" dirty="0" smtClean="0">
                <a:solidFill>
                  <a:srgbClr val="FF0000"/>
                </a:solidFill>
              </a:rPr>
              <a:t> babička </a:t>
            </a:r>
            <a:r>
              <a:rPr lang="cs-CZ" dirty="0" smtClean="0"/>
              <a:t>– prarodič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po 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6000" dirty="0" smtClean="0"/>
              <a:t>  slyšet, mlýn, blýskat se, polykat, plynout, plýtvat, vzlykat, lysý, lýtko, lýko, lyže, pelyněk, plyš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po 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slyšitelný, neslyšný, neslyšně, slýchat, neslýchaný, nedoslýchat</a:t>
            </a:r>
          </a:p>
          <a:p>
            <a:r>
              <a:rPr lang="cs-CZ" dirty="0" smtClean="0"/>
              <a:t>mlýnský, mlýnice, mlynář, mlynařit,</a:t>
            </a:r>
          </a:p>
          <a:p>
            <a:r>
              <a:rPr lang="cs-CZ" dirty="0" smtClean="0"/>
              <a:t>zablýsknout se, blýskavý, blýskavice, blýskot, blyštět se</a:t>
            </a:r>
          </a:p>
          <a:p>
            <a:r>
              <a:rPr lang="cs-CZ" dirty="0" smtClean="0"/>
              <a:t>polykání, polykač</a:t>
            </a:r>
          </a:p>
          <a:p>
            <a:r>
              <a:rPr lang="cs-CZ" dirty="0" smtClean="0"/>
              <a:t>rozplynout se, uplynulý, plyn, plynný, plynový, plynulý, uplynout, rozplynout se, rozplývat, oplývat, splývat, splývavý, plynárna, plynoměr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po 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plýtvání</a:t>
            </a:r>
          </a:p>
          <a:p>
            <a:r>
              <a:rPr lang="cs-CZ" dirty="0" smtClean="0"/>
              <a:t>vzlykání, vzlyk, vzlykot, zalykat se, zalykání</a:t>
            </a:r>
          </a:p>
          <a:p>
            <a:r>
              <a:rPr lang="cs-CZ" dirty="0" smtClean="0"/>
              <a:t>lysina, lyska, olysalý, Lysá</a:t>
            </a:r>
          </a:p>
          <a:p>
            <a:r>
              <a:rPr lang="cs-CZ" dirty="0" smtClean="0"/>
              <a:t>lýtkový</a:t>
            </a:r>
          </a:p>
          <a:p>
            <a:r>
              <a:rPr lang="cs-CZ" dirty="0" smtClean="0"/>
              <a:t>lýkový, lýčené(střevíce), lýkovec, lýčí, lýkožrout</a:t>
            </a:r>
          </a:p>
          <a:p>
            <a:r>
              <a:rPr lang="cs-CZ" dirty="0" smtClean="0"/>
              <a:t>lyžovat, lyžování, lyžař, lyžařský </a:t>
            </a:r>
          </a:p>
          <a:p>
            <a:r>
              <a:rPr lang="cs-CZ" dirty="0" smtClean="0"/>
              <a:t>pelyňkový</a:t>
            </a:r>
          </a:p>
          <a:p>
            <a:r>
              <a:rPr lang="cs-CZ" dirty="0" smtClean="0"/>
              <a:t>plyšový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rozdíly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lýčený</a:t>
            </a:r>
            <a:r>
              <a:rPr lang="cs-CZ" dirty="0" smtClean="0"/>
              <a:t> (lýkový) – vyrobený z lýka x </a:t>
            </a:r>
            <a:r>
              <a:rPr lang="cs-CZ" dirty="0" smtClean="0">
                <a:solidFill>
                  <a:srgbClr val="FF0000"/>
                </a:solidFill>
              </a:rPr>
              <a:t>líčený</a:t>
            </a:r>
            <a:r>
              <a:rPr lang="cs-CZ" dirty="0" smtClean="0"/>
              <a:t>(děj),                  </a:t>
            </a:r>
            <a:r>
              <a:rPr lang="cs-CZ" dirty="0" smtClean="0">
                <a:solidFill>
                  <a:srgbClr val="FF0000"/>
                </a:solidFill>
              </a:rPr>
              <a:t>nalíčený</a:t>
            </a:r>
            <a:r>
              <a:rPr lang="cs-CZ" dirty="0" smtClean="0"/>
              <a:t> obličej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vyplývat</a:t>
            </a:r>
            <a:r>
              <a:rPr lang="cs-CZ" dirty="0" smtClean="0"/>
              <a:t>  - z toho vyplývá x </a:t>
            </a:r>
            <a:r>
              <a:rPr lang="cs-CZ" dirty="0" smtClean="0">
                <a:solidFill>
                  <a:srgbClr val="FF0000"/>
                </a:solidFill>
              </a:rPr>
              <a:t>vyplivat</a:t>
            </a:r>
            <a:r>
              <a:rPr lang="cs-CZ" dirty="0" smtClean="0"/>
              <a:t> –  z úst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lyska</a:t>
            </a:r>
            <a:r>
              <a:rPr lang="cs-CZ" dirty="0" smtClean="0"/>
              <a:t> – pták nebo lysina  x </a:t>
            </a:r>
            <a:r>
              <a:rPr lang="cs-CZ" dirty="0" smtClean="0">
                <a:solidFill>
                  <a:srgbClr val="FF0000"/>
                </a:solidFill>
              </a:rPr>
              <a:t>líska </a:t>
            </a:r>
            <a:r>
              <a:rPr lang="cs-CZ" dirty="0" smtClean="0"/>
              <a:t>(lískový keř)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lyže</a:t>
            </a:r>
            <a:r>
              <a:rPr lang="cs-CZ" dirty="0" smtClean="0"/>
              <a:t> x </a:t>
            </a:r>
            <a:r>
              <a:rPr lang="cs-CZ" dirty="0" smtClean="0">
                <a:solidFill>
                  <a:srgbClr val="FF0000"/>
                </a:solidFill>
              </a:rPr>
              <a:t>ližina</a:t>
            </a:r>
            <a:r>
              <a:rPr lang="cs-CZ" dirty="0" smtClean="0"/>
              <a:t> odvozeno od líha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blýská se</a:t>
            </a:r>
            <a:r>
              <a:rPr lang="cs-CZ" dirty="0" smtClean="0"/>
              <a:t> (při bouři) x </a:t>
            </a:r>
            <a:r>
              <a:rPr lang="cs-CZ" dirty="0" smtClean="0">
                <a:solidFill>
                  <a:srgbClr val="FF0000"/>
                </a:solidFill>
              </a:rPr>
              <a:t>blízká</a:t>
            </a:r>
            <a:r>
              <a:rPr lang="cs-CZ" dirty="0" smtClean="0"/>
              <a:t> (nedaleká)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mlýn</a:t>
            </a:r>
            <a:r>
              <a:rPr lang="cs-CZ" dirty="0" smtClean="0"/>
              <a:t> x </a:t>
            </a:r>
            <a:r>
              <a:rPr lang="cs-CZ" dirty="0" smtClean="0">
                <a:solidFill>
                  <a:srgbClr val="FF0000"/>
                </a:solidFill>
              </a:rPr>
              <a:t>mlít</a:t>
            </a:r>
            <a:r>
              <a:rPr lang="cs-CZ" dirty="0" smtClean="0"/>
              <a:t> – koncovka - </a:t>
            </a:r>
            <a:r>
              <a:rPr lang="cs-CZ" dirty="0" err="1" smtClean="0"/>
              <a:t>ít</a:t>
            </a:r>
            <a:r>
              <a:rPr lang="cs-CZ" dirty="0" smtClean="0"/>
              <a:t> u sloves (třít)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po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6000" dirty="0" smtClean="0"/>
              <a:t>  </a:t>
            </a:r>
            <a:r>
              <a:rPr lang="cs-CZ" sz="5400" dirty="0" smtClean="0"/>
              <a:t>my, mýt, myslit, mýlit se, hmyz, myš, hlemýžď, mýtit, zamykat, smýkat, dmýchat, chmýří, nachomýtnout se, Litomyšl</a:t>
            </a:r>
            <a:endParaRPr lang="cs-CZ" sz="5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po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my (zájmeno 1. os. č. mn.)</a:t>
            </a:r>
          </a:p>
          <a:p>
            <a:r>
              <a:rPr lang="cs-CZ" sz="3000" dirty="0" smtClean="0"/>
              <a:t>mycí, myčka, umýt, umývat, umývadlo i umyvadlo, umývárna i umyvárna, pomyje, mýval, mýdlo, mydlit, </a:t>
            </a:r>
            <a:r>
              <a:rPr lang="cs-CZ" sz="3000" dirty="0" err="1" smtClean="0"/>
              <a:t>mydlář</a:t>
            </a:r>
            <a:r>
              <a:rPr lang="cs-CZ" sz="3000" dirty="0" smtClean="0"/>
              <a:t>, mydlina</a:t>
            </a:r>
          </a:p>
          <a:p>
            <a:r>
              <a:rPr lang="cs-CZ" sz="3000" dirty="0" smtClean="0"/>
              <a:t>mysl, myšlenka, pomyslit i pomyslet, pomýšlet, přemýšlet, vymyslit vymyslet, vymýšlet, výmysl, úmysl, usmyslet si, smýšlení, smyšlenka, smysl, smyslný, nesmyslný, průmysl, myslivec, myslivna, Nezamysl, Nezamyslice, Přemysl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po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mýlka, mylný, omyl, zmýlená</a:t>
            </a:r>
          </a:p>
          <a:p>
            <a:r>
              <a:rPr lang="cs-CZ" dirty="0" smtClean="0"/>
              <a:t>hmyzí, hmyzožravec</a:t>
            </a:r>
          </a:p>
          <a:p>
            <a:r>
              <a:rPr lang="cs-CZ" dirty="0" smtClean="0"/>
              <a:t>myší, myšina </a:t>
            </a:r>
          </a:p>
          <a:p>
            <a:r>
              <a:rPr lang="cs-CZ" dirty="0" smtClean="0"/>
              <a:t>hlemýždí</a:t>
            </a:r>
          </a:p>
          <a:p>
            <a:r>
              <a:rPr lang="cs-CZ" dirty="0" smtClean="0"/>
              <a:t>mýtné, Mýto, mýtina, vymýtit, vymycovat</a:t>
            </a:r>
          </a:p>
          <a:p>
            <a:r>
              <a:rPr lang="cs-CZ" dirty="0" smtClean="0"/>
              <a:t>odmykat, nedomykat, vymykat se, výmyk, přimykat se, </a:t>
            </a:r>
          </a:p>
          <a:p>
            <a:r>
              <a:rPr lang="cs-CZ" dirty="0" smtClean="0"/>
              <a:t>smyk, smýčit, smyčec, smyčka, průsmyk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rozdmýchat, dmychadlo </a:t>
            </a:r>
            <a:br>
              <a:rPr lang="cs-CZ" sz="4400" dirty="0" smtClean="0"/>
            </a:br>
            <a:r>
              <a:rPr lang="cs-CZ" sz="4400" dirty="0" smtClean="0"/>
              <a:t>i dmýchadlo </a:t>
            </a:r>
          </a:p>
          <a:p>
            <a:r>
              <a:rPr lang="cs-CZ" sz="4400" dirty="0" smtClean="0"/>
              <a:t>chmýříčko</a:t>
            </a:r>
          </a:p>
          <a:p>
            <a:r>
              <a:rPr lang="cs-CZ" sz="4400" dirty="0" smtClean="0"/>
              <a:t>ochomýtat se </a:t>
            </a:r>
          </a:p>
          <a:p>
            <a:r>
              <a:rPr lang="cs-CZ" sz="4400" dirty="0" smtClean="0"/>
              <a:t>litomyšlská, Litomyšlští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rozdíly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my </a:t>
            </a:r>
            <a:r>
              <a:rPr lang="cs-CZ" sz="3600" dirty="0" smtClean="0"/>
              <a:t>– všichni x </a:t>
            </a:r>
            <a:r>
              <a:rPr lang="cs-CZ" sz="3600" dirty="0" smtClean="0">
                <a:solidFill>
                  <a:srgbClr val="FF0000"/>
                </a:solidFill>
              </a:rPr>
              <a:t>mi</a:t>
            </a:r>
            <a:r>
              <a:rPr lang="cs-CZ" sz="3600" dirty="0" smtClean="0"/>
              <a:t> (3. p. os. zájmena já)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mýt </a:t>
            </a:r>
            <a:r>
              <a:rPr lang="cs-CZ" sz="3600" dirty="0" smtClean="0"/>
              <a:t>(mýdlem) x </a:t>
            </a:r>
            <a:r>
              <a:rPr lang="cs-CZ" sz="3600" dirty="0" smtClean="0">
                <a:solidFill>
                  <a:srgbClr val="FF0000"/>
                </a:solidFill>
              </a:rPr>
              <a:t>mít  </a:t>
            </a:r>
            <a:r>
              <a:rPr lang="cs-CZ" sz="3600" dirty="0" smtClean="0"/>
              <a:t>(být vlastníkem)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mýval </a:t>
            </a:r>
            <a:r>
              <a:rPr lang="cs-CZ" dirty="0" smtClean="0"/>
              <a:t>(medvídek) x </a:t>
            </a:r>
            <a:r>
              <a:rPr lang="cs-CZ" dirty="0" smtClean="0">
                <a:solidFill>
                  <a:srgbClr val="FF0000"/>
                </a:solidFill>
              </a:rPr>
              <a:t>míval </a:t>
            </a:r>
            <a:r>
              <a:rPr lang="cs-CZ" dirty="0" smtClean="0"/>
              <a:t>(častokrát měl)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HLAVSA, Zdeněk. </a:t>
            </a:r>
            <a:r>
              <a:rPr lang="cs-CZ" i="1" dirty="0" smtClean="0"/>
              <a:t>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Academia, 1998, 391 s. ISBN 80-200-0475-0.  </a:t>
            </a:r>
          </a:p>
          <a:p>
            <a:r>
              <a:rPr lang="cs-CZ" dirty="0" smtClean="0"/>
              <a:t>STYBLÍK, Vlastimil. </a:t>
            </a:r>
            <a:r>
              <a:rPr lang="cs-CZ" i="1" dirty="0" smtClean="0"/>
              <a:t>Cvičení z pravopisu pro větší školáky: pro žáky druhého stupně ZŠ a odpovídajících ročníků víceletých gymnázií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2005, 160 s. ISBN 80-723-5303-9.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858</Words>
  <Application>Microsoft Office PowerPoint</Application>
  <PresentationFormat>Předvádění na obrazovce (4:3)</PresentationFormat>
  <Paragraphs>91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Digitální učební materiál</vt:lpstr>
      <vt:lpstr>Vyjmenovaná slova po b, l, m</vt:lpstr>
      <vt:lpstr>Vyjmenovaná slova po b</vt:lpstr>
      <vt:lpstr>Slova příbuzná k být</vt:lpstr>
      <vt:lpstr>Slova příbuzná po b</vt:lpstr>
      <vt:lpstr>Slova příbuzná po b</vt:lpstr>
      <vt:lpstr>Pozor na rozdíly</vt:lpstr>
      <vt:lpstr>Vyjmenovaná po l</vt:lpstr>
      <vt:lpstr>Slova příbuzná po l</vt:lpstr>
      <vt:lpstr>Slova příbuzná po l</vt:lpstr>
      <vt:lpstr>Pozor na rozdíly</vt:lpstr>
      <vt:lpstr>Vyjmenovaná po m</vt:lpstr>
      <vt:lpstr>Slova příbuzná po m</vt:lpstr>
      <vt:lpstr>Slova příbuzná po m</vt:lpstr>
      <vt:lpstr>Snímek 15</vt:lpstr>
      <vt:lpstr>Pozor na rozdíly 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b, l, m</dc:title>
  <dc:creator>marikova</dc:creator>
  <cp:lastModifiedBy>siroky</cp:lastModifiedBy>
  <cp:revision>14</cp:revision>
  <dcterms:created xsi:type="dcterms:W3CDTF">2013-09-10T17:05:05Z</dcterms:created>
  <dcterms:modified xsi:type="dcterms:W3CDTF">2013-09-17T19:13:54Z</dcterms:modified>
</cp:coreProperties>
</file>