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60" r:id="rId2"/>
    <p:sldId id="277" r:id="rId3"/>
    <p:sldId id="259" r:id="rId4"/>
    <p:sldId id="261" r:id="rId5"/>
    <p:sldId id="262" r:id="rId6"/>
    <p:sldId id="257" r:id="rId7"/>
    <p:sldId id="271" r:id="rId8"/>
    <p:sldId id="272" r:id="rId9"/>
    <p:sldId id="270" r:id="rId10"/>
    <p:sldId id="274" r:id="rId11"/>
    <p:sldId id="273" r:id="rId12"/>
    <p:sldId id="278" r:id="rId13"/>
    <p:sldId id="268" r:id="rId14"/>
    <p:sldId id="276" r:id="rId15"/>
    <p:sldId id="275" r:id="rId16"/>
    <p:sldId id="266" r:id="rId17"/>
    <p:sldId id="269" r:id="rId18"/>
    <p:sldId id="267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60" autoAdjust="0"/>
    <p:restoredTop sz="89947" autoAdjust="0"/>
  </p:normalViewPr>
  <p:slideViewPr>
    <p:cSldViewPr>
      <p:cViewPr>
        <p:scale>
          <a:sx n="66" d="100"/>
          <a:sy n="66" d="100"/>
        </p:scale>
        <p:origin x="60" y="-7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D91C5A-CFAA-4790-8222-780F74C67480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7865EF-DB81-4B29-AE23-60156E5EFC2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AF24A-D226-498C-ADE4-4AAB681FE198}" type="datetimeFigureOut">
              <a:rPr lang="cs-CZ" smtClean="0"/>
              <a:pPr/>
              <a:t>17.9.2013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585204-8ECE-4FEC-8C68-C83C616B762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08660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04431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38414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142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1., 2.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27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3200" dirty="0" smtClean="0"/>
                        <a:t>Vyjmenovaná </a:t>
                      </a:r>
                      <a:r>
                        <a:rPr lang="cs-CZ" sz="3200" dirty="0" smtClean="0"/>
                        <a:t>slova po p, s,</a:t>
                      </a:r>
                      <a:r>
                        <a:rPr lang="cs-CZ" sz="3200" baseline="0" dirty="0" smtClean="0"/>
                        <a:t> v, z a slova příbuzná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855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142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září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041861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OPVK_1.5_DUM_III/2_CJL_MA005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005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54197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grafické stránky jazyka, zopakování psaní i, y v kořenech domácích slov v příbuzných a vyjmenovaných slovech po p, s, v, z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Vyjmenovaná slova po p, s, v,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b="1" dirty="0" smtClean="0"/>
              <a:t>pýcha, pytel, pysk, netopýr, slepýš, pyl, kopyto, klopýtat, třpytit se, zpytovat, pykat, pýr, pýřit se, čepýřit se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syn, sytý, sýr, syrový, sychravý, usychat, sýkora, sýček, sysel, syčet, sypat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vy, vysoký, výt, výskat, zvykat, žvýkat, vydra, výr, vyžle, povyk, výheň a slova s předponou vy-, </a:t>
            </a:r>
            <a:r>
              <a:rPr lang="cs-CZ" b="1" dirty="0" err="1" smtClean="0"/>
              <a:t>vý</a:t>
            </a:r>
            <a:r>
              <a:rPr lang="cs-CZ" b="1" dirty="0" smtClean="0"/>
              <a:t>-</a:t>
            </a:r>
            <a:r>
              <a:rPr lang="cs-CZ" dirty="0" smtClean="0"/>
              <a:t> </a:t>
            </a:r>
          </a:p>
          <a:p>
            <a:r>
              <a:rPr lang="cs-CZ" b="1" dirty="0" smtClean="0"/>
              <a:t>brzy, jazyk, nazývat se, Ruzyně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a vyjmenovaná po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pýcha - pyšný, pyšnit se, zpychnout, pýchavka, pych, přepych, Přepychy </a:t>
            </a:r>
          </a:p>
          <a:p>
            <a:r>
              <a:rPr lang="cs-CZ" sz="3600" dirty="0" smtClean="0"/>
              <a:t>pytel - pytlík, pytlovina, pytlák, pytlačit, strašpytel</a:t>
            </a:r>
          </a:p>
          <a:p>
            <a:r>
              <a:rPr lang="cs-CZ" sz="3600" dirty="0" smtClean="0"/>
              <a:t>pysk - pystíček, pyskatý, ptakopysk, </a:t>
            </a:r>
            <a:r>
              <a:rPr lang="cs-CZ" sz="3600" dirty="0" err="1" smtClean="0"/>
              <a:t>Solopysky</a:t>
            </a:r>
            <a:endParaRPr lang="cs-CZ" sz="3600" dirty="0" smtClean="0"/>
          </a:p>
          <a:p>
            <a:r>
              <a:rPr lang="cs-CZ" sz="3600" dirty="0" smtClean="0"/>
              <a:t>netopýr - netopýří  </a:t>
            </a:r>
          </a:p>
          <a:p>
            <a:r>
              <a:rPr lang="cs-CZ" sz="3600" dirty="0" smtClean="0"/>
              <a:t>slepýš - </a:t>
            </a:r>
            <a:r>
              <a:rPr lang="cs-CZ" sz="3600" dirty="0" err="1" smtClean="0"/>
              <a:t>slepýší</a:t>
            </a:r>
            <a:endParaRPr lang="cs-CZ" sz="36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a vyjmenovaná po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4000" dirty="0" smtClean="0"/>
              <a:t>pyl - opylovat, pylovým, opylení</a:t>
            </a:r>
          </a:p>
          <a:p>
            <a:r>
              <a:rPr lang="cs-CZ" sz="4000" dirty="0" smtClean="0"/>
              <a:t>kopyto - kopýtko, kopytník, lichokopytník, sudokopytník </a:t>
            </a:r>
          </a:p>
          <a:p>
            <a:r>
              <a:rPr lang="cs-CZ" sz="4000" dirty="0" smtClean="0"/>
              <a:t>klopýtat - klopýtnout, klopýtavý</a:t>
            </a:r>
          </a:p>
          <a:p>
            <a:r>
              <a:rPr lang="cs-CZ" sz="4000" dirty="0" smtClean="0"/>
              <a:t>třpytit se - třpyt, třpytivý, třpytka, třpytný, zatřpytit se</a:t>
            </a:r>
          </a:p>
          <a:p>
            <a:r>
              <a:rPr lang="cs-CZ" sz="4000" dirty="0" smtClean="0"/>
              <a:t>zpytovat - jazykozpyt, nevyzpytatelný, zpytavý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a vyjmenovaná po 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4800" dirty="0" smtClean="0"/>
              <a:t>pykat - odpykat</a:t>
            </a:r>
          </a:p>
          <a:p>
            <a:r>
              <a:rPr lang="cs-CZ" sz="4800" dirty="0" smtClean="0"/>
              <a:t>pýr - pýřavka, pýří</a:t>
            </a:r>
          </a:p>
          <a:p>
            <a:r>
              <a:rPr lang="cs-CZ" sz="4800" dirty="0" smtClean="0"/>
              <a:t>pýřit se - zapýřit se, pýřivý </a:t>
            </a:r>
          </a:p>
          <a:p>
            <a:r>
              <a:rPr lang="cs-CZ" sz="4800" dirty="0" smtClean="0"/>
              <a:t>čepýřit se - rozčepýřit se, rozčepýřený</a:t>
            </a:r>
          </a:p>
          <a:p>
            <a:r>
              <a:rPr lang="cs-CZ" sz="4800" dirty="0" smtClean="0"/>
              <a:t>Chropyně, Pyšely, </a:t>
            </a:r>
            <a:r>
              <a:rPr lang="cs-CZ" sz="4800" dirty="0" err="1" smtClean="0"/>
              <a:t>Spytihněv</a:t>
            </a:r>
            <a:endParaRPr lang="cs-CZ" sz="48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rozdíly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600" dirty="0" smtClean="0"/>
              <a:t>pýcha (pyšný) x píchá (bodá)</a:t>
            </a:r>
          </a:p>
          <a:p>
            <a:r>
              <a:rPr lang="cs-CZ" sz="3600" dirty="0" smtClean="0"/>
              <a:t>zpychnout (pyšný) x spíchnout (sešpendlit) </a:t>
            </a:r>
          </a:p>
          <a:p>
            <a:r>
              <a:rPr lang="cs-CZ" sz="3600" dirty="0" smtClean="0"/>
              <a:t>pyl (prášek z květin) x pil (piji, pít)</a:t>
            </a:r>
          </a:p>
          <a:p>
            <a:r>
              <a:rPr lang="cs-CZ" sz="3600" dirty="0" smtClean="0"/>
              <a:t>slepýš (plaz) x slepíš (lepidlem) </a:t>
            </a:r>
          </a:p>
          <a:p>
            <a:r>
              <a:rPr lang="cs-CZ" sz="3600" dirty="0" smtClean="0"/>
              <a:t>opylovat (oplodňovat pylem) x opilovat </a:t>
            </a:r>
          </a:p>
          <a:p>
            <a:r>
              <a:rPr lang="cs-CZ" sz="3600" dirty="0" smtClean="0"/>
              <a:t>na pysku (pysk) x na písku(písek) </a:t>
            </a:r>
          </a:p>
          <a:p>
            <a:r>
              <a:rPr lang="cs-CZ" sz="3600" dirty="0" smtClean="0"/>
              <a:t>pískot (hvízdot)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Slova příbuzná a vyjmenovaná po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syn - synovský, synovec, zlosyn </a:t>
            </a:r>
          </a:p>
          <a:p>
            <a:r>
              <a:rPr lang="cs-CZ" sz="3600" dirty="0" smtClean="0"/>
              <a:t>sytý - sytost, dosyta, nasytit, nenasytný </a:t>
            </a:r>
          </a:p>
          <a:p>
            <a:r>
              <a:rPr lang="cs-CZ" sz="3600" dirty="0" smtClean="0"/>
              <a:t>sýr - syreček, sýrař, sýrárna, syrovátka, sýrařství </a:t>
            </a:r>
          </a:p>
          <a:p>
            <a:r>
              <a:rPr lang="cs-CZ" sz="3600" dirty="0" smtClean="0"/>
              <a:t>syrový - syrovinka, syrý (tj. syrový) </a:t>
            </a:r>
          </a:p>
          <a:p>
            <a:r>
              <a:rPr lang="cs-CZ" sz="3600" dirty="0" smtClean="0"/>
              <a:t>sychravý - </a:t>
            </a:r>
            <a:r>
              <a:rPr lang="cs-CZ" sz="3600" dirty="0" err="1" smtClean="0"/>
              <a:t>Sychrov</a:t>
            </a:r>
            <a:endParaRPr lang="cs-CZ" sz="3600" dirty="0" smtClean="0"/>
          </a:p>
          <a:p>
            <a:r>
              <a:rPr lang="cs-CZ" sz="3600" dirty="0" smtClean="0"/>
              <a:t>usychat i usýchat - vysychat i vysýchat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a vyjmenovaná po 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900" dirty="0" smtClean="0"/>
              <a:t>sýkora - sýkořice </a:t>
            </a:r>
          </a:p>
          <a:p>
            <a:r>
              <a:rPr lang="cs-CZ" sz="3900" dirty="0" smtClean="0"/>
              <a:t>sýček - sýčkovat </a:t>
            </a:r>
          </a:p>
          <a:p>
            <a:r>
              <a:rPr lang="cs-CZ" sz="3900" dirty="0" smtClean="0"/>
              <a:t>sysel – syslí, syslovat, „</a:t>
            </a:r>
            <a:r>
              <a:rPr lang="cs-CZ" sz="3900" dirty="0" err="1" smtClean="0"/>
              <a:t>nasyslit</a:t>
            </a:r>
            <a:r>
              <a:rPr lang="cs-CZ" sz="3900" dirty="0" smtClean="0"/>
              <a:t>“ </a:t>
            </a:r>
          </a:p>
          <a:p>
            <a:r>
              <a:rPr lang="cs-CZ" sz="3900" dirty="0" smtClean="0"/>
              <a:t>syčet - sykat, sykot, syčení, sykavka, </a:t>
            </a:r>
            <a:r>
              <a:rPr lang="cs-CZ" sz="3900" dirty="0" err="1" smtClean="0"/>
              <a:t>syčák</a:t>
            </a:r>
            <a:r>
              <a:rPr lang="cs-CZ" sz="3900" dirty="0" smtClean="0"/>
              <a:t> </a:t>
            </a:r>
          </a:p>
          <a:p>
            <a:r>
              <a:rPr lang="cs-CZ" sz="3900" dirty="0" smtClean="0"/>
              <a:t>sypat - sypký, sýpka, sypek, nasypat, násyp, násypný, osypaný, vysypat, zasypat, zásyp 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sýra (2. p. od sýr) x síra (prvek)</a:t>
            </a:r>
          </a:p>
          <a:p>
            <a:r>
              <a:rPr lang="cs-CZ" sz="4400" dirty="0" smtClean="0"/>
              <a:t>sýrový (ze sýra), </a:t>
            </a:r>
            <a:br>
              <a:rPr lang="cs-CZ" sz="4400" dirty="0" smtClean="0"/>
            </a:br>
            <a:r>
              <a:rPr lang="cs-CZ" sz="4400" dirty="0" smtClean="0"/>
              <a:t>syrový (neuvařený) </a:t>
            </a:r>
            <a:br>
              <a:rPr lang="cs-CZ" sz="4400" dirty="0" smtClean="0"/>
            </a:br>
            <a:r>
              <a:rPr lang="cs-CZ" sz="4400" dirty="0" smtClean="0"/>
              <a:t>x sírový (ze síry)</a:t>
            </a:r>
          </a:p>
          <a:p>
            <a:r>
              <a:rPr lang="cs-CZ" sz="4400" dirty="0" smtClean="0"/>
              <a:t>sypat (písek) x  sípat (u chrapotu)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a vyjmenovaná po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vy (zájmeno 2. os. č. mn.), vykat</a:t>
            </a:r>
          </a:p>
          <a:p>
            <a:r>
              <a:rPr lang="cs-CZ" sz="4000" dirty="0" smtClean="0"/>
              <a:t>vysoký - vysočina, Vysočany, vyšší, výše, výška, výšina, povýšit, vyvýšit, vyvýšenina, zvýšit, převyšovat, Vyšehrad </a:t>
            </a:r>
          </a:p>
          <a:p>
            <a:r>
              <a:rPr lang="cs-CZ" sz="4000" dirty="0" smtClean="0"/>
              <a:t>výt - zavýt</a:t>
            </a:r>
          </a:p>
          <a:p>
            <a:r>
              <a:rPr lang="cs-CZ" sz="4000" dirty="0" smtClean="0"/>
              <a:t>výskat - výskot, zavýsknout</a:t>
            </a:r>
            <a:endParaRPr lang="cs-CZ" sz="4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a vyjmenovaná po 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zvykat - zvyk, zlozvyk, zvyknout, zvyklost, navykat, navyknout, návyk, odvykat, odvyknout, obvyklý</a:t>
            </a:r>
          </a:p>
          <a:p>
            <a:r>
              <a:rPr lang="cs-CZ" sz="4000" dirty="0" smtClean="0"/>
              <a:t>žvýkat - žvýkací, přežvykovat, přežvýkavec, žvýkačka</a:t>
            </a:r>
          </a:p>
          <a:p>
            <a:r>
              <a:rPr lang="cs-CZ" sz="4000" dirty="0" smtClean="0"/>
              <a:t>vydra - vydří, vydrovka, </a:t>
            </a:r>
            <a:r>
              <a:rPr lang="cs-CZ" sz="4000" dirty="0" err="1" smtClean="0"/>
              <a:t>Povydří</a:t>
            </a:r>
            <a:r>
              <a:rPr lang="cs-CZ" sz="4000" dirty="0" smtClean="0"/>
              <a:t> </a:t>
            </a:r>
          </a:p>
          <a:p>
            <a:r>
              <a:rPr lang="cs-CZ" sz="4000" dirty="0" smtClean="0"/>
              <a:t>výr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vyžle – vyžlátko, </a:t>
            </a:r>
            <a:r>
              <a:rPr lang="cs-CZ" sz="5400" dirty="0" err="1" smtClean="0"/>
              <a:t>Vyžlovka</a:t>
            </a:r>
            <a:r>
              <a:rPr lang="cs-CZ" sz="5400" dirty="0" smtClean="0"/>
              <a:t> </a:t>
            </a:r>
          </a:p>
          <a:p>
            <a:r>
              <a:rPr lang="cs-CZ" sz="5400" dirty="0" smtClean="0"/>
              <a:t>povyk – povykovat, povykování</a:t>
            </a:r>
          </a:p>
          <a:p>
            <a:r>
              <a:rPr lang="cs-CZ" sz="5400" dirty="0" smtClean="0"/>
              <a:t>výheň  </a:t>
            </a:r>
          </a:p>
          <a:p>
            <a:r>
              <a:rPr lang="cs-CZ" sz="5400" dirty="0" smtClean="0"/>
              <a:t>slova s předponou vy-, </a:t>
            </a:r>
            <a:r>
              <a:rPr lang="cs-CZ" sz="5400" dirty="0" err="1" smtClean="0"/>
              <a:t>vý</a:t>
            </a:r>
            <a:r>
              <a:rPr lang="cs-CZ" sz="5400" dirty="0" smtClean="0"/>
              <a:t>-</a:t>
            </a:r>
            <a:endParaRPr lang="cs-CZ" sz="5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v předponě vy-, </a:t>
            </a:r>
            <a:r>
              <a:rPr lang="cs-CZ" sz="4000" dirty="0" err="1" smtClean="0"/>
              <a:t>vý</a:t>
            </a:r>
            <a:r>
              <a:rPr lang="cs-CZ" sz="4000" dirty="0" smtClean="0"/>
              <a:t>- se píše y (ý)</a:t>
            </a:r>
          </a:p>
          <a:p>
            <a:r>
              <a:rPr lang="cs-CZ" sz="4000" dirty="0" smtClean="0"/>
              <a:t>např. vyslechnout, vyvařit, vyvářka, vyzděný, vysněný,  výslech, výstava, výborný, výzkumný     </a:t>
            </a:r>
          </a:p>
          <a:p>
            <a:endParaRPr lang="cs-CZ" sz="4000" dirty="0" smtClean="0"/>
          </a:p>
          <a:p>
            <a:r>
              <a:rPr lang="cs-CZ" sz="4000" dirty="0" smtClean="0"/>
              <a:t>ALE POZOR - visutý (visící, např. visutá hrazda)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u těchto slov se v počáteční skupině </a:t>
            </a:r>
            <a:r>
              <a:rPr lang="cs-CZ" sz="4000" dirty="0" err="1" smtClean="0"/>
              <a:t>vi</a:t>
            </a:r>
            <a:r>
              <a:rPr lang="cs-CZ" sz="4000" dirty="0" smtClean="0"/>
              <a:t>-, ví- nejedná o předponu, nýbrž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o </a:t>
            </a:r>
            <a:r>
              <a:rPr lang="cs-CZ" sz="4000" dirty="0" smtClean="0">
                <a:solidFill>
                  <a:srgbClr val="FF0000"/>
                </a:solidFill>
              </a:rPr>
              <a:t>součást kořene,</a:t>
            </a:r>
            <a:r>
              <a:rPr lang="cs-CZ" sz="4000" dirty="0" smtClean="0"/>
              <a:t> </a:t>
            </a:r>
            <a:br>
              <a:rPr lang="cs-CZ" sz="4000" dirty="0" smtClean="0"/>
            </a:br>
            <a:r>
              <a:rPr lang="cs-CZ" sz="4000" dirty="0" smtClean="0">
                <a:solidFill>
                  <a:srgbClr val="FF0000"/>
                </a:solidFill>
              </a:rPr>
              <a:t>a píše se proto měkké i</a:t>
            </a:r>
          </a:p>
          <a:p>
            <a:r>
              <a:rPr lang="cs-CZ" sz="4000" dirty="0" smtClean="0"/>
              <a:t>vidět, vítat, viklat, vítězit, vinout, vinit, viset, vikýř, vidle, vidlička, vítr, vichr, vichřice</a:t>
            </a:r>
            <a:endParaRPr lang="cs-CZ" sz="4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rozdíly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výt – (pes vyje) x vít (splétat věnec; vinout)</a:t>
            </a:r>
          </a:p>
          <a:p>
            <a:r>
              <a:rPr lang="cs-CZ" dirty="0" smtClean="0"/>
              <a:t>výr – (pták) x vír – (krouživý pohyb vody)</a:t>
            </a:r>
          </a:p>
          <a:p>
            <a:r>
              <a:rPr lang="cs-CZ" dirty="0" smtClean="0"/>
              <a:t>výskat (radostí) x vískat (probírat se někomu ve vlasech) </a:t>
            </a:r>
          </a:p>
          <a:p>
            <a:r>
              <a:rPr lang="cs-CZ" dirty="0" smtClean="0"/>
              <a:t>výška (vysoký) x vížka (věžička) </a:t>
            </a:r>
          </a:p>
          <a:p>
            <a:r>
              <a:rPr lang="cs-CZ" dirty="0" smtClean="0"/>
              <a:t>vysel (hrách) x visel (obraz) </a:t>
            </a:r>
          </a:p>
          <a:p>
            <a:r>
              <a:rPr lang="cs-CZ" dirty="0" smtClean="0"/>
              <a:t>vysutý (vysunutý) x visutý (visící – hrazda) 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 příbuzná a vyjmenovaná po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brzy </a:t>
            </a:r>
          </a:p>
          <a:p>
            <a:r>
              <a:rPr lang="cs-CZ" sz="4400" dirty="0" smtClean="0"/>
              <a:t>jazyk - jazýček, jazykozpyt, jazykověda, dvojjazyčný, jazylka</a:t>
            </a:r>
          </a:p>
          <a:p>
            <a:r>
              <a:rPr lang="cs-CZ" sz="4400" dirty="0" smtClean="0"/>
              <a:t>nazývat se - vyzývat, vyzývavý, vzývat, ozývat se</a:t>
            </a:r>
          </a:p>
          <a:p>
            <a:r>
              <a:rPr lang="cs-CZ" sz="4400" dirty="0" smtClean="0"/>
              <a:t>Ruzyně</a:t>
            </a:r>
            <a:endParaRPr lang="cs-CZ" sz="4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Rozlišujme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800" dirty="0" smtClean="0"/>
              <a:t> brzičko </a:t>
            </a:r>
            <a:br>
              <a:rPr lang="cs-CZ" sz="4800" dirty="0" smtClean="0"/>
            </a:br>
            <a:r>
              <a:rPr lang="cs-CZ" sz="4800" dirty="0" smtClean="0"/>
              <a:t>(je odvozeno příponou -</a:t>
            </a:r>
            <a:r>
              <a:rPr lang="cs-CZ" sz="4800" dirty="0" err="1" smtClean="0"/>
              <a:t>ičko</a:t>
            </a:r>
            <a:r>
              <a:rPr lang="cs-CZ" sz="4800" dirty="0" smtClean="0"/>
              <a:t>) </a:t>
            </a:r>
          </a:p>
          <a:p>
            <a:r>
              <a:rPr lang="cs-CZ" sz="4800" dirty="0" smtClean="0"/>
              <a:t>zívat (únavou, touhou po spánku) </a:t>
            </a:r>
          </a:p>
          <a:p>
            <a:r>
              <a:rPr lang="cs-CZ" sz="4800" dirty="0" err="1" smtClean="0"/>
              <a:t>nazívat</a:t>
            </a:r>
            <a:r>
              <a:rPr lang="cs-CZ" sz="4800" dirty="0" smtClean="0"/>
              <a:t> se (mnoho zívat)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písmenech f, c se v základech domácích slov y (ý) nepíše!</a:t>
            </a:r>
            <a:r>
              <a:rPr lang="cs-CZ" dirty="0" smtClean="0"/>
              <a:t> (jen tácy, </a:t>
            </a:r>
            <a:r>
              <a:rPr lang="cs-CZ" dirty="0" err="1" smtClean="0"/>
              <a:t>kecy</a:t>
            </a:r>
            <a:r>
              <a:rPr lang="cs-CZ" dirty="0" smtClean="0"/>
              <a:t>)</a:t>
            </a:r>
          </a:p>
          <a:p>
            <a:r>
              <a:rPr lang="cs-CZ" dirty="0" smtClean="0"/>
              <a:t>vlastní jména, zvl. </a:t>
            </a:r>
            <a:r>
              <a:rPr lang="cs-CZ" dirty="0" smtClean="0">
                <a:solidFill>
                  <a:srgbClr val="FF0000"/>
                </a:solidFill>
              </a:rPr>
              <a:t>příjmení se pravopisným pravidlům</a:t>
            </a:r>
            <a:r>
              <a:rPr lang="cs-CZ" dirty="0" smtClean="0"/>
              <a:t>, a tedy ani pravidlům o psaní i (í) a y (ý) </a:t>
            </a:r>
            <a:r>
              <a:rPr lang="cs-CZ" dirty="0" smtClean="0">
                <a:solidFill>
                  <a:srgbClr val="FF0000"/>
                </a:solidFill>
              </a:rPr>
              <a:t>vždy nepodřizují</a:t>
            </a:r>
            <a:r>
              <a:rPr lang="cs-CZ" dirty="0" smtClean="0"/>
              <a:t>, </a:t>
            </a:r>
            <a:br>
              <a:rPr lang="cs-CZ" dirty="0" smtClean="0"/>
            </a:br>
            <a:r>
              <a:rPr lang="cs-CZ" dirty="0" smtClean="0"/>
              <a:t>tak vedle </a:t>
            </a:r>
            <a:br>
              <a:rPr lang="cs-CZ" dirty="0" smtClean="0"/>
            </a:br>
            <a:r>
              <a:rPr lang="cs-CZ" dirty="0" smtClean="0"/>
              <a:t>Syrovátka je i </a:t>
            </a:r>
            <a:r>
              <a:rPr lang="cs-CZ" dirty="0" err="1" smtClean="0"/>
              <a:t>Sirovátka</a:t>
            </a:r>
            <a:r>
              <a:rPr lang="cs-CZ" dirty="0" smtClean="0"/>
              <a:t>, Mlynář i </a:t>
            </a:r>
            <a:r>
              <a:rPr lang="cs-CZ" dirty="0" err="1" smtClean="0"/>
              <a:t>Mlinář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Zíval i Zýval, Zima i </a:t>
            </a:r>
            <a:r>
              <a:rPr lang="cs-CZ" dirty="0" err="1" smtClean="0"/>
              <a:t>Zyma</a:t>
            </a:r>
            <a:r>
              <a:rPr lang="cs-CZ" dirty="0" smtClean="0"/>
              <a:t>, apod.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HLAVSA, Zdeněk. </a:t>
            </a:r>
            <a:r>
              <a:rPr lang="cs-CZ" i="1" dirty="0" smtClean="0"/>
              <a:t>Pravidla českého pravopisu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Academia, 1998, 391 s. ISBN 80-200-0475-0.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876</Words>
  <Application>Microsoft Office PowerPoint</Application>
  <PresentationFormat>Předvádění na obrazovce (4:3)</PresentationFormat>
  <Paragraphs>108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Digitální učební materiál</vt:lpstr>
      <vt:lpstr>Vyjmenovaná slova po p, s, v, z</vt:lpstr>
      <vt:lpstr>Slova příbuzná a vyjmenovaná po p</vt:lpstr>
      <vt:lpstr>Slova příbuzná a vyjmenovaná po p</vt:lpstr>
      <vt:lpstr>Slova příbuzná a vyjmenovaná po p</vt:lpstr>
      <vt:lpstr>Pozor na rozdíly</vt:lpstr>
      <vt:lpstr>Slova příbuzná a vyjmenovaná po s</vt:lpstr>
      <vt:lpstr>Slova příbuzná a vyjmenovaná po s</vt:lpstr>
      <vt:lpstr>Rozlišujme</vt:lpstr>
      <vt:lpstr>Slova příbuzná a vyjmenovaná po v</vt:lpstr>
      <vt:lpstr>Slova příbuzná a vyjmenovaná po v</vt:lpstr>
      <vt:lpstr>Snímek 12</vt:lpstr>
      <vt:lpstr>Pamatuj</vt:lpstr>
      <vt:lpstr>Pamatuj</vt:lpstr>
      <vt:lpstr>Pozor na rozdíly</vt:lpstr>
      <vt:lpstr>Slova příbuzná a vyjmenovaná po z</vt:lpstr>
      <vt:lpstr>Rozlišujme</vt:lpstr>
      <vt:lpstr>Poznámka</vt:lpstr>
      <vt:lpstr>Zdroje 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příbuzná k m</dc:title>
  <dc:creator>marikova</dc:creator>
  <cp:lastModifiedBy>siroky</cp:lastModifiedBy>
  <cp:revision>21</cp:revision>
  <dcterms:created xsi:type="dcterms:W3CDTF">2013-09-10T17:22:15Z</dcterms:created>
  <dcterms:modified xsi:type="dcterms:W3CDTF">2013-09-17T19:17:43Z</dcterms:modified>
</cp:coreProperties>
</file>