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FDA849-A8D7-47AA-BC18-1CB8E3D5C60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E621752-5CD2-49C2-BAE7-126B298AE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E9A161-838E-4929-8B6F-BB594616B9AD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60674318-6D67-4BAB-820A-FB64DD71048E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30AAE61-3B99-4705-9809-3A2538D6D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B0F25-3DC6-422B-8CE6-21D6F9F84A64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347D3-791E-4564-BD2A-38AB70E9EC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5D548-0B66-418D-8D5C-BB451D5F0A8D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E811B-1B5A-4F81-8F9F-FFA20EC85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90110-430F-42EE-872E-0164B644CC73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8D5C4-60C6-4A54-A154-F396E8B3AA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2C06C-DF9A-404F-8157-928B1BECE1BD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EA8B2-9122-4B46-ABD2-9B1800E1B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A05A8-BF8C-4118-965E-A21A02E5C2F2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D0437-8C5D-4A82-9378-76D8DDDD6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1291D-6F79-460A-9DD3-DDF316ED689A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1566-8CA7-485D-BD6A-706E72B2D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F7C7D-EBA5-4B13-B020-FA4AB077E59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64FF-EB16-4DD2-A240-D713E7DC3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E631F-41D1-455F-AD94-1800F9D34E9B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963F1-583B-414B-8802-9C1595466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9D753-CBE7-46DF-A4E7-F875417C631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53707-D59B-4D2A-B138-4B5CD3D5F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56328-4A38-4954-A091-2B8915CF4356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8CEE0-C5AA-467B-AF99-7F8C06610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0A9D23-40D1-46F7-8396-71A47DA5F46B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2E1918-4CCA-4683-92AF-674A7D5BF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ceskatelevize.cz/ct24/domaci/165810-vedci-nasli-organizmus-ktery-nepotrebuje-kysli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r>
              <a:rPr lang="cs-CZ" smtClean="0"/>
              <a:t>Podmínky života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r>
              <a:rPr lang="cs-CZ" smtClean="0"/>
              <a:t>ZŠ Brána Nová Paka</a:t>
            </a:r>
          </a:p>
          <a:p>
            <a:r>
              <a:rPr lang="cs-CZ" smtClean="0"/>
              <a:t>Přírodopis, 6. – 9. tř.</a:t>
            </a:r>
          </a:p>
          <a:p>
            <a:r>
              <a:rPr lang="cs-CZ" smtClean="0"/>
              <a:t>Autor: Ing. Michal Koťátko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/>
        </p:nvGraphicFramePr>
        <p:xfrm>
          <a:off x="900113" y="1628775"/>
          <a:ext cx="7569200" cy="3992563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Podmínky života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VY_32_INOVACE_5_02_Bi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Základní podmínky pro existenci života.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Jaké jsou podmínky života?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Pokuste se je definovat sami</a:t>
            </a:r>
          </a:p>
          <a:p>
            <a:r>
              <a:rPr lang="cs-CZ" smtClean="0"/>
              <a:t>Co potřebujete k životu vy?</a:t>
            </a:r>
          </a:p>
          <a:p>
            <a:r>
              <a:rPr lang="cs-CZ" smtClean="0"/>
              <a:t>Diskuse a následné shrnutí…</a:t>
            </a:r>
          </a:p>
        </p:txBody>
      </p:sp>
      <p:pic>
        <p:nvPicPr>
          <p:cNvPr id="17411" name="Picture 2" descr="C:\Users\Michal\AppData\Local\Microsoft\Windows\Temporary Internet Files\Content.IE5\JOVLDZWG\MP9004316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932238"/>
            <a:ext cx="2232025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Michal\AppData\Local\Microsoft\Windows\Temporary Internet Files\Content.IE5\G81HAC06\MP9001803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2276475"/>
            <a:ext cx="1589087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C:\Users\Michal\AppData\Local\Microsoft\Windows\Temporary Internet Files\Content.IE5\JOWEU2TM\MP90044247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3911600"/>
            <a:ext cx="2771775" cy="198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Podmínka č.1: VODA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2736850" cy="3508375"/>
          </a:xfrm>
        </p:spPr>
        <p:txBody>
          <a:bodyPr/>
          <a:lstStyle/>
          <a:p>
            <a:r>
              <a:rPr lang="cs-CZ" b="1" smtClean="0"/>
              <a:t>Bez vody není život</a:t>
            </a:r>
          </a:p>
          <a:p>
            <a:r>
              <a:rPr lang="cs-CZ" smtClean="0"/>
              <a:t>Tvoří součást těl organismů</a:t>
            </a:r>
          </a:p>
          <a:p>
            <a:r>
              <a:rPr lang="cs-CZ" smtClean="0"/>
              <a:t>Umožňuje průběh nezbytných procesů v těle</a:t>
            </a:r>
          </a:p>
        </p:txBody>
      </p:sp>
      <p:pic>
        <p:nvPicPr>
          <p:cNvPr id="18435" name="Picture 3" descr="C:\Users\Michal\AppData\Local\Microsoft\Windows\Temporary Internet Files\Content.IE5\JOVLDZWG\MP9004000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349500"/>
            <a:ext cx="3900488" cy="259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Podmínka č.1: VODA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2736850" cy="3508375"/>
          </a:xfrm>
        </p:spPr>
        <p:txBody>
          <a:bodyPr/>
          <a:lstStyle/>
          <a:p>
            <a:r>
              <a:rPr lang="cs-CZ" smtClean="0"/>
              <a:t>I když se organismy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v nárocích na vodu liší…</a:t>
            </a:r>
          </a:p>
          <a:p>
            <a:r>
              <a:rPr lang="cs-CZ" b="1" smtClean="0"/>
              <a:t>… k životu jí potřebují</a:t>
            </a:r>
          </a:p>
          <a:p>
            <a:r>
              <a:rPr lang="cs-CZ" b="1" smtClean="0"/>
              <a:t>VŠECHNY!</a:t>
            </a:r>
          </a:p>
        </p:txBody>
      </p:sp>
      <p:pic>
        <p:nvPicPr>
          <p:cNvPr id="19459" name="Picture 2" descr="C:\Users\Michal\AppData\Local\Microsoft\Windows\Temporary Internet Files\Content.IE5\G81HAC06\MC9004387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65575" y="2276475"/>
            <a:ext cx="1798638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Users\Michal\AppData\Local\Microsoft\Windows\Temporary Internet Files\Content.IE5\8UQXUXJT\MP90025551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3284538"/>
            <a:ext cx="24765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Users\Michal\AppData\Local\Microsoft\Windows\Temporary Internet Files\Content.IE5\JOVLDZWG\MC9002291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65500" y="3860800"/>
            <a:ext cx="2398713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9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Podmínka č.2: Živiny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Organické živiny </a:t>
            </a:r>
            <a:r>
              <a:rPr lang="cs-CZ" smtClean="0"/>
              <a:t>(cukry, tuky, bílkoviny) spotřebovávají živočichové, houby a bakterie</a:t>
            </a:r>
          </a:p>
          <a:p>
            <a:r>
              <a:rPr lang="cs-CZ" b="1" smtClean="0"/>
              <a:t>Anorganické</a:t>
            </a:r>
            <a:r>
              <a:rPr lang="cs-CZ" smtClean="0"/>
              <a:t> živiny (CO</a:t>
            </a:r>
            <a:r>
              <a:rPr lang="cs-CZ" baseline="-25000" smtClean="0"/>
              <a:t>2</a:t>
            </a:r>
            <a:r>
              <a:rPr lang="cs-CZ" smtClean="0"/>
              <a:t>, minerální látky) zpracovávají rostliny a sinice</a:t>
            </a:r>
          </a:p>
          <a:p>
            <a:r>
              <a:rPr lang="cs-CZ" sz="3600" b="1" smtClean="0"/>
              <a:t>K zamyšlení</a:t>
            </a:r>
            <a:r>
              <a:rPr lang="cs-CZ" sz="3600" smtClean="0"/>
              <a:t>: </a:t>
            </a:r>
            <a:r>
              <a:rPr lang="cs-CZ" sz="3600" i="1" smtClean="0"/>
              <a:t>Zkuste vysvětlit PROČ</a:t>
            </a:r>
            <a:endParaRPr lang="cs-CZ" sz="3600" smtClean="0"/>
          </a:p>
        </p:txBody>
      </p:sp>
      <p:pic>
        <p:nvPicPr>
          <p:cNvPr id="4101" name="Picture 5" descr="C:\Users\Michal\AppData\Local\Microsoft\Windows\Temporary Internet Files\Content.IE5\JOVLDZWG\MC9002977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836613"/>
            <a:ext cx="1100138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7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Podmínka č.2: Živiny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buClr>
                <a:srgbClr val="94C600"/>
              </a:buClr>
              <a:defRPr/>
            </a:pPr>
            <a:r>
              <a:rPr lang="cs-CZ" sz="3600" dirty="0" smtClean="0">
                <a:solidFill>
                  <a:srgbClr val="3E3D2D"/>
                </a:solidFill>
              </a:rPr>
              <a:t>Odpověď:</a:t>
            </a:r>
            <a:endParaRPr lang="cs-CZ" sz="3600" dirty="0">
              <a:solidFill>
                <a:srgbClr val="3E3D2D"/>
              </a:solidFill>
            </a:endParaRPr>
          </a:p>
          <a:p>
            <a:pPr indent="-274320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E3D2D"/>
                </a:solidFill>
              </a:rPr>
              <a:t>Protože rostliny a sinice jsou </a:t>
            </a:r>
            <a:r>
              <a:rPr lang="cs-CZ" sz="3600" b="1" dirty="0" smtClean="0">
                <a:solidFill>
                  <a:srgbClr val="3E3D2D"/>
                </a:solidFill>
              </a:rPr>
              <a:t>ZELENÉ (OBSAHUJÍ CHLOROFYL)…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3E3D2D"/>
                </a:solidFill>
              </a:rPr>
              <a:t>… a za pomoci </a:t>
            </a:r>
            <a:r>
              <a:rPr lang="cs-CZ" sz="3600" b="1" dirty="0" smtClean="0">
                <a:solidFill>
                  <a:srgbClr val="3E3D2D"/>
                </a:solidFill>
              </a:rPr>
              <a:t>FOTOSYNTÉZY </a:t>
            </a:r>
            <a:r>
              <a:rPr lang="cs-CZ" sz="3600" dirty="0" smtClean="0">
                <a:solidFill>
                  <a:srgbClr val="3E3D2D"/>
                </a:solidFill>
              </a:rPr>
              <a:t>si cukry, tuky a bílkoviny </a:t>
            </a:r>
            <a:r>
              <a:rPr lang="cs-CZ" sz="3600" b="1" dirty="0" smtClean="0">
                <a:solidFill>
                  <a:srgbClr val="3E3D2D"/>
                </a:solidFill>
              </a:rPr>
              <a:t>VYRÁBĚJÍ</a:t>
            </a: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4" name="Picture 5" descr="C:\Users\Michal\AppData\Local\Microsoft\Windows\Temporary Internet Files\Content.IE5\JOVLDZWG\MC9002977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836613"/>
            <a:ext cx="1100138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Podmínka č.3: Kyslík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Je důležitý pro dýchání většiny organismů</a:t>
            </a:r>
          </a:p>
          <a:p>
            <a:pPr indent="-274320" fontAlgn="auto">
              <a:spcAft>
                <a:spcPts val="0"/>
              </a:spcAft>
              <a:buClr>
                <a:srgbClr val="94C600"/>
              </a:buClr>
              <a:defRPr/>
            </a:pPr>
            <a:r>
              <a:rPr lang="cs-CZ" sz="3600" b="1" dirty="0">
                <a:solidFill>
                  <a:srgbClr val="3E3D2D"/>
                </a:solidFill>
              </a:rPr>
              <a:t>Úkol</a:t>
            </a:r>
            <a:r>
              <a:rPr lang="cs-CZ" sz="3600" dirty="0">
                <a:solidFill>
                  <a:srgbClr val="3E3D2D"/>
                </a:solidFill>
              </a:rPr>
              <a:t>: </a:t>
            </a:r>
            <a:r>
              <a:rPr lang="cs-CZ" sz="3600" dirty="0" smtClean="0">
                <a:solidFill>
                  <a:srgbClr val="3E3D2D"/>
                </a:solidFill>
              </a:rPr>
              <a:t>Existuje </a:t>
            </a:r>
            <a:r>
              <a:rPr lang="cs-CZ" sz="3600" i="1" dirty="0" smtClean="0">
                <a:solidFill>
                  <a:srgbClr val="3E3D2D"/>
                </a:solidFill>
              </a:rPr>
              <a:t>organismus, který může </a:t>
            </a:r>
            <a:r>
              <a:rPr lang="cs-CZ" sz="3600" i="1" dirty="0">
                <a:solidFill>
                  <a:srgbClr val="3E3D2D"/>
                </a:solidFill>
              </a:rPr>
              <a:t>žít </a:t>
            </a:r>
            <a:r>
              <a:rPr lang="cs-CZ" sz="3600" b="1" i="1" dirty="0">
                <a:solidFill>
                  <a:srgbClr val="3E3D2D"/>
                </a:solidFill>
              </a:rPr>
              <a:t>bez kyslíku </a:t>
            </a:r>
            <a:r>
              <a:rPr lang="cs-CZ" sz="3600" b="1" i="1" dirty="0" smtClean="0">
                <a:solidFill>
                  <a:srgbClr val="3E3D2D"/>
                </a:solidFill>
              </a:rPr>
              <a:t>(</a:t>
            </a:r>
            <a:r>
              <a:rPr lang="cs-CZ" sz="3600" i="1" dirty="0" smtClean="0">
                <a:solidFill>
                  <a:srgbClr val="3E3D2D"/>
                </a:solidFill>
              </a:rPr>
              <a:t>najdi na internetu)?</a:t>
            </a:r>
            <a:endParaRPr lang="cs-CZ" sz="3600" b="1" i="1" dirty="0" smtClean="0">
              <a:solidFill>
                <a:srgbClr val="3E3D2D"/>
              </a:solidFill>
            </a:endParaRPr>
          </a:p>
          <a:p>
            <a:pPr indent="-274320" fontAlgn="auto">
              <a:spcAft>
                <a:spcPts val="0"/>
              </a:spcAft>
              <a:buClr>
                <a:srgbClr val="94C600"/>
              </a:buClr>
              <a:defRPr/>
            </a:pPr>
            <a:r>
              <a:rPr lang="cs-CZ" sz="3600" b="1" dirty="0" smtClean="0">
                <a:solidFill>
                  <a:srgbClr val="3E3D2D"/>
                </a:solidFill>
              </a:rPr>
              <a:t>Odpověď:</a:t>
            </a:r>
          </a:p>
          <a:p>
            <a:pPr indent="-274320" fontAlgn="auto">
              <a:spcAft>
                <a:spcPts val="0"/>
              </a:spcAft>
              <a:buClr>
                <a:srgbClr val="94C600"/>
              </a:buClr>
              <a:defRPr/>
            </a:pPr>
            <a:r>
              <a:rPr lang="cs-CZ" sz="3600" dirty="0" smtClean="0">
                <a:solidFill>
                  <a:srgbClr val="3E3D2D"/>
                </a:solidFill>
              </a:rPr>
              <a:t>Např. druh bičíkovce, který objevili čeští vědci</a:t>
            </a:r>
          </a:p>
          <a:p>
            <a:pPr indent="-274320" fontAlgn="auto">
              <a:spcAft>
                <a:spcPts val="0"/>
              </a:spcAft>
              <a:buClr>
                <a:srgbClr val="94C600"/>
              </a:buClr>
              <a:defRPr/>
            </a:pPr>
            <a:r>
              <a:rPr lang="cs-CZ" sz="3600" dirty="0" smtClean="0">
                <a:solidFill>
                  <a:srgbClr val="3E3D2D"/>
                </a:solidFill>
              </a:rPr>
              <a:t>Více např. na: </a:t>
            </a:r>
            <a:r>
              <a:rPr lang="cs-CZ" sz="3200" dirty="0">
                <a:hlinkClick r:id="rId2"/>
              </a:rPr>
              <a:t>http://www.ceskatelevize.cz/ct24/domaci/165810-vedci-nasli-organizmus-ktery-nepotrebuje-kyslik/</a:t>
            </a:r>
            <a:endParaRPr lang="cs-CZ" sz="3600" dirty="0">
              <a:solidFill>
                <a:srgbClr val="3E3D2D"/>
              </a:solidFill>
            </a:endParaRPr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  <p:pic>
        <p:nvPicPr>
          <p:cNvPr id="22532" name="Picture 5" descr="C:\Users\Michal\AppData\Local\Microsoft\Windows\Temporary Internet Files\Content.IE5\JOVLDZWG\MP90038769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00838" y="976313"/>
            <a:ext cx="1573212" cy="112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Podmínka č.4: Sluneční záření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3960812" cy="3508375"/>
          </a:xfrm>
        </p:spPr>
        <p:txBody>
          <a:bodyPr/>
          <a:lstStyle/>
          <a:p>
            <a:r>
              <a:rPr lang="cs-CZ" sz="3600" smtClean="0"/>
              <a:t>Je </a:t>
            </a:r>
            <a:r>
              <a:rPr lang="cs-CZ" sz="3600" b="1" smtClean="0"/>
              <a:t>základní zdroj energie </a:t>
            </a:r>
            <a:r>
              <a:rPr lang="cs-CZ" sz="3600" smtClean="0"/>
              <a:t>pro život na Zemi vůbec</a:t>
            </a:r>
          </a:p>
        </p:txBody>
      </p:sp>
      <p:pic>
        <p:nvPicPr>
          <p:cNvPr id="6146" name="Picture 2" descr="C:\Users\Michal\AppData\Local\Microsoft\Windows\Temporary Internet Files\Content.IE5\JOVLDZWG\MM91000114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205038"/>
            <a:ext cx="3819525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1116013" y="5949950"/>
            <a:ext cx="7554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Century Schoolbook" pitchFamily="18" charset="0"/>
              </a:rPr>
              <a:t>Zdroj obrázků: Galerie Klipart,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Základní podmínky života jsou:</a:t>
            </a:r>
          </a:p>
          <a:p>
            <a:pPr marL="52578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Voda</a:t>
            </a:r>
          </a:p>
          <a:p>
            <a:pPr marL="52578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Živiny</a:t>
            </a:r>
          </a:p>
          <a:p>
            <a:pPr marL="52578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Kyslík</a:t>
            </a:r>
          </a:p>
          <a:p>
            <a:pPr marL="52578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Sluneční záření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	Děkuji za pozornost!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3" name="Picture 4" descr="C:\Users\Michal\AppData\Local\Microsoft\Windows\Temporary Internet Files\Content.IE5\G81HAC06\MC9002869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2349500"/>
            <a:ext cx="3835400" cy="389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69</TotalTime>
  <Words>281</Words>
  <Application>Microsoft Office PowerPoint</Application>
  <PresentationFormat>On-screen Show (4:3)</PresentationFormat>
  <Paragraphs>69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Century Gothic</vt:lpstr>
      <vt:lpstr>Arial</vt:lpstr>
      <vt:lpstr>Wingdings 2</vt:lpstr>
      <vt:lpstr>Calibri</vt:lpstr>
      <vt:lpstr>Times New Roman</vt:lpstr>
      <vt:lpstr>Century Schoolbook</vt:lpstr>
      <vt:lpstr>Austin</vt:lpstr>
      <vt:lpstr>Austin</vt:lpstr>
      <vt:lpstr>Austin</vt:lpstr>
      <vt:lpstr>Austin</vt:lpstr>
      <vt:lpstr>Podmínky života</vt:lpstr>
      <vt:lpstr>Snímek 2</vt:lpstr>
      <vt:lpstr>Jaké jsou podmínky života?</vt:lpstr>
      <vt:lpstr>Podmínka č.1: VODA</vt:lpstr>
      <vt:lpstr>Podmínka č.1: VODA</vt:lpstr>
      <vt:lpstr>Podmínka č.2: Živiny</vt:lpstr>
      <vt:lpstr>Podmínka č.2: Živiny</vt:lpstr>
      <vt:lpstr>Podmínka č.3: Kyslík</vt:lpstr>
      <vt:lpstr>Podmínka č.4: Sluneční záření</vt:lpstr>
      <vt:lpstr>Shrnutí:</vt:lpstr>
      <vt:lpstr> Děkuji za pozornost!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</dc:title>
  <dc:creator>Michal</dc:creator>
  <cp:lastModifiedBy>DUM</cp:lastModifiedBy>
  <cp:revision>8</cp:revision>
  <dcterms:created xsi:type="dcterms:W3CDTF">2013-09-17T19:05:48Z</dcterms:created>
  <dcterms:modified xsi:type="dcterms:W3CDTF">2013-09-17T20:23:38Z</dcterms:modified>
</cp:coreProperties>
</file>