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VY_32_INOVACE_MATEMATIKA_01_Násobilka 6,7,8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Hana Fukalová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PROCVIČENÍ A UPEVNĚNÍ UČIVA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CZ.1.07/1.4.00/21.3551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1088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" custLinFactNeighborY="9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2E06C9-FAE6-4407-A68C-B16E1ED24CE6}" type="presOf" srcId="{D1D4F407-5343-4D3F-B5B9-D407B03CAEB4}" destId="{D005CE8C-CC26-4C3E-AC11-E15060ECD759}" srcOrd="0" destOrd="0" presId="urn:microsoft.com/office/officeart/2005/8/layout/target3"/>
    <dgm:cxn modelId="{7DEA8A75-A58C-47AB-A6EF-D0E34F5439D5}" type="presOf" srcId="{4C35D32F-0EAB-4CD7-82EE-45574DC2A586}" destId="{8BEBB6EC-1DAA-4CAC-8A25-BC0FCBD5DBD5}" srcOrd="0" destOrd="0" presId="urn:microsoft.com/office/officeart/2005/8/layout/target3"/>
    <dgm:cxn modelId="{FAF5B5A3-C633-4DB8-8864-798BBDD4BB58}" type="presOf" srcId="{4C35D32F-0EAB-4CD7-82EE-45574DC2A586}" destId="{890E4F0B-2866-4A3F-A3C7-2A14B1797930}" srcOrd="1" destOrd="0" presId="urn:microsoft.com/office/officeart/2005/8/layout/target3"/>
    <dgm:cxn modelId="{E24435C6-3D5F-4BB0-BF5D-008327FBBC1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52A50B-DFC4-4E1B-85D3-F5EE28FD95FD}" type="presOf" srcId="{D1B46980-6531-4606-95E6-44980827E919}" destId="{2BE915AB-18AA-4053-B92C-3BFC9ED204BB}" srcOrd="1" destOrd="0" presId="urn:microsoft.com/office/officeart/2005/8/layout/target3"/>
    <dgm:cxn modelId="{578D4612-9F28-4193-96A0-9C05CDFF226F}" type="presOf" srcId="{D1D4F407-5343-4D3F-B5B9-D407B03CAEB4}" destId="{AED2198E-93D5-4001-81B4-73124B309672}" srcOrd="1" destOrd="0" presId="urn:microsoft.com/office/officeart/2005/8/layout/target3"/>
    <dgm:cxn modelId="{09C9087D-DA09-4369-A79C-A4CD92F9BD88}" type="presOf" srcId="{B651F6E3-6281-48DB-9319-2AEAFDAE7572}" destId="{619D679B-A015-4ECF-8348-D1034C574F40}" srcOrd="0" destOrd="0" presId="urn:microsoft.com/office/officeart/2005/8/layout/target3"/>
    <dgm:cxn modelId="{842163EE-FD18-44E5-8EC5-FE26F58DEBC4}" type="presOf" srcId="{D8197B8C-B260-4A16-BDF4-0947B075E274}" destId="{5A5FFA88-C948-4069-8E93-59FA12366E83}" srcOrd="1" destOrd="0" presId="urn:microsoft.com/office/officeart/2005/8/layout/target3"/>
    <dgm:cxn modelId="{EB617485-9D02-4DBB-A59E-FEF72EA7367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B4AD97-94B7-4B14-9E49-ADE999298F8F}" type="presOf" srcId="{D1B46980-6531-4606-95E6-44980827E919}" destId="{6140AFEC-043D-4C43-A2F9-D0F5331DF3A3}" srcOrd="0" destOrd="0" presId="urn:microsoft.com/office/officeart/2005/8/layout/target3"/>
    <dgm:cxn modelId="{0C8EF26A-0C66-4E6B-A480-E2DB0955A0F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915F95-D7A6-4A24-8C86-3CDC98E40C17}" type="presParOf" srcId="{333A1088-737F-45CB-B68E-254E46348037}" destId="{F5ABB229-8D3B-4694-996A-96F23CF14429}" srcOrd="0" destOrd="0" presId="urn:microsoft.com/office/officeart/2005/8/layout/target3"/>
    <dgm:cxn modelId="{B44D9B0B-8D58-4A0A-A5A3-542D4270D908}" type="presParOf" srcId="{333A1088-737F-45CB-B68E-254E46348037}" destId="{F41139FD-01EE-4571-8B17-4FB00FC51163}" srcOrd="1" destOrd="0" presId="urn:microsoft.com/office/officeart/2005/8/layout/target3"/>
    <dgm:cxn modelId="{AD1F471C-BEC0-466F-8153-3ED6E8D7D267}" type="presParOf" srcId="{333A1088-737F-45CB-B68E-254E46348037}" destId="{D005CE8C-CC26-4C3E-AC11-E15060ECD759}" srcOrd="2" destOrd="0" presId="urn:microsoft.com/office/officeart/2005/8/layout/target3"/>
    <dgm:cxn modelId="{FD7814C5-C716-4E64-AFD6-755A56CF2003}" type="presParOf" srcId="{333A1088-737F-45CB-B68E-254E46348037}" destId="{2C702D82-9B77-49B7-9568-BB8EB47C3372}" srcOrd="3" destOrd="0" presId="urn:microsoft.com/office/officeart/2005/8/layout/target3"/>
    <dgm:cxn modelId="{634937C2-30AF-44DB-8D35-1EDEC958D8B7}" type="presParOf" srcId="{333A1088-737F-45CB-B68E-254E46348037}" destId="{A52A0455-90FF-4808-ABD0-F02540D31D5A}" srcOrd="4" destOrd="0" presId="urn:microsoft.com/office/officeart/2005/8/layout/target3"/>
    <dgm:cxn modelId="{73301895-68C8-46B7-87E4-3E2EE784AD4B}" type="presParOf" srcId="{333A1088-737F-45CB-B68E-254E46348037}" destId="{6140AFEC-043D-4C43-A2F9-D0F5331DF3A3}" srcOrd="5" destOrd="0" presId="urn:microsoft.com/office/officeart/2005/8/layout/target3"/>
    <dgm:cxn modelId="{2E7FB7E2-4FCB-4D6D-A2DD-D11F86A8B54D}" type="presParOf" srcId="{333A1088-737F-45CB-B68E-254E46348037}" destId="{9358AC05-5D7D-4327-9F80-1AD486AEA664}" srcOrd="6" destOrd="0" presId="urn:microsoft.com/office/officeart/2005/8/layout/target3"/>
    <dgm:cxn modelId="{8DF1DF21-772F-493B-9F0E-50FB0694368A}" type="presParOf" srcId="{333A1088-737F-45CB-B68E-254E46348037}" destId="{313FC574-E1CD-4FB4-B054-0B805CE0447D}" srcOrd="7" destOrd="0" presId="urn:microsoft.com/office/officeart/2005/8/layout/target3"/>
    <dgm:cxn modelId="{F47276E6-DB5A-426E-B2F4-C12A07AB07BC}" type="presParOf" srcId="{333A1088-737F-45CB-B68E-254E46348037}" destId="{619D679B-A015-4ECF-8348-D1034C574F40}" srcOrd="8" destOrd="0" presId="urn:microsoft.com/office/officeart/2005/8/layout/target3"/>
    <dgm:cxn modelId="{B976B408-FB14-40C8-A07A-73706933319B}" type="presParOf" srcId="{333A1088-737F-45CB-B68E-254E46348037}" destId="{322283A8-4A27-4CDA-BAE3-F381106A9174}" srcOrd="9" destOrd="0" presId="urn:microsoft.com/office/officeart/2005/8/layout/target3"/>
    <dgm:cxn modelId="{53AB1CC7-D17E-418B-8A0E-29045C4FED08}" type="presParOf" srcId="{333A1088-737F-45CB-B68E-254E46348037}" destId="{FFC9F71D-1B4F-4AD9-A4A6-86ADEFC8AF5C}" srcOrd="10" destOrd="0" presId="urn:microsoft.com/office/officeart/2005/8/layout/target3"/>
    <dgm:cxn modelId="{69D1B051-C090-4964-8335-35B588A3F5CA}" type="presParOf" srcId="{333A1088-737F-45CB-B68E-254E46348037}" destId="{25B08C86-7E15-44DC-BE7F-FFB55DD49D12}" srcOrd="11" destOrd="0" presId="urn:microsoft.com/office/officeart/2005/8/layout/target3"/>
    <dgm:cxn modelId="{C9344FDE-5486-4F73-B750-A22887461584}" type="presParOf" srcId="{333A1088-737F-45CB-B68E-254E46348037}" destId="{76644BE8-9D7C-4C09-B250-3D10AF48CBB7}" srcOrd="12" destOrd="0" presId="urn:microsoft.com/office/officeart/2005/8/layout/target3"/>
    <dgm:cxn modelId="{501CDE49-BAE6-4E85-812C-094D50DB65D1}" type="presParOf" srcId="{333A1088-737F-45CB-B68E-254E46348037}" destId="{EE85B701-7295-41C0-BA7A-34D3756A2AE6}" srcOrd="13" destOrd="0" presId="urn:microsoft.com/office/officeart/2005/8/layout/target3"/>
    <dgm:cxn modelId="{AADC06BE-F5F5-4164-865E-DEE39D350690}" type="presParOf" srcId="{333A1088-737F-45CB-B68E-254E46348037}" destId="{8BEBB6EC-1DAA-4CAC-8A25-BC0FCBD5DBD5}" srcOrd="14" destOrd="0" presId="urn:microsoft.com/office/officeart/2005/8/layout/target3"/>
    <dgm:cxn modelId="{2886A481-3A67-4DFE-99A7-D7E228E7B5CC}" type="presParOf" srcId="{333A1088-737F-45CB-B68E-254E46348037}" destId="{AED2198E-93D5-4001-81B4-73124B309672}" srcOrd="15" destOrd="0" presId="urn:microsoft.com/office/officeart/2005/8/layout/target3"/>
    <dgm:cxn modelId="{148B3868-D377-4299-8358-F79195924105}" type="presParOf" srcId="{333A1088-737F-45CB-B68E-254E46348037}" destId="{2BE915AB-18AA-4053-B92C-3BFC9ED204BB}" srcOrd="16" destOrd="0" presId="urn:microsoft.com/office/officeart/2005/8/layout/target3"/>
    <dgm:cxn modelId="{BF742FCA-87D6-432E-8A48-775114ED633C}" type="presParOf" srcId="{333A1088-737F-45CB-B68E-254E46348037}" destId="{6BB5E863-4638-4E1D-BFDE-399D028AC4ED}" srcOrd="17" destOrd="0" presId="urn:microsoft.com/office/officeart/2005/8/layout/target3"/>
    <dgm:cxn modelId="{9D16F5A4-AE41-48E4-8511-FA2F165B988D}" type="presParOf" srcId="{333A1088-737F-45CB-B68E-254E46348037}" destId="{5A5FFA88-C948-4069-8E93-59FA12366E83}" srcOrd="18" destOrd="0" presId="urn:microsoft.com/office/officeart/2005/8/layout/target3"/>
    <dgm:cxn modelId="{23992609-DB79-47F2-AC96-D964B04B5A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Halže, příspěvková organizace</a:t>
          </a:r>
          <a:endParaRPr lang="cs-CZ" sz="18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Hana Fukalová</a:t>
          </a:r>
          <a:endParaRPr lang="cs-CZ" sz="18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271179"/>
          <a:ext cx="5840638" cy="2728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VY_32_INOVACE_MATEMATIKA_01_Násobilka 6,7,8</a:t>
          </a:r>
          <a:endParaRPr lang="cs-CZ" sz="1800" kern="1200" dirty="0"/>
        </a:p>
      </dsp:txBody>
      <dsp:txXfrm>
        <a:off x="2154246" y="1271179"/>
        <a:ext cx="5840638" cy="752724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60225" y="2088233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PROCVIČENÍ A UPEVNĚNÍ UČIVA</a:t>
          </a:r>
          <a:endParaRPr lang="cs-CZ" sz="1800" kern="1200" dirty="0"/>
        </a:p>
      </dsp:txBody>
      <dsp:txXfrm>
        <a:off x="2160225" y="2088233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CZ.1.07/1.4.00/21.3551</a:t>
          </a:r>
          <a:endParaRPr lang="cs-CZ" sz="18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Násobilka 6,7,8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Procvičení a upevnění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71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5717348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377" y="4941888"/>
            <a:ext cx="5944476" cy="1151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846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žáky 4. ročníku</a:t>
            </a:r>
          </a:p>
          <a:p>
            <a:r>
              <a:rPr lang="cs-CZ" dirty="0" smtClean="0"/>
              <a:t>Slouží k procvičení a upevnění násobilky čísla 6,7,8</a:t>
            </a:r>
          </a:p>
          <a:p>
            <a:r>
              <a:rPr lang="cs-CZ" dirty="0" smtClean="0"/>
              <a:t>V prvním snímku si v tabulce zopakují násobky</a:t>
            </a:r>
          </a:p>
          <a:p>
            <a:r>
              <a:rPr lang="cs-CZ" dirty="0" smtClean="0"/>
              <a:t>Ve druhém snímku přiřazují násobky  k číslům 6,7,8 v pořadí 30,72,49,64,54,35,32,36,28,18,40,63</a:t>
            </a:r>
          </a:p>
          <a:p>
            <a:r>
              <a:rPr lang="cs-CZ" dirty="0" smtClean="0"/>
              <a:t>Ve třetím snímku </a:t>
            </a:r>
            <a:r>
              <a:rPr lang="cs-CZ" dirty="0" smtClean="0"/>
              <a:t>počítají příklady na dělení s výsledkem 6,7,8</a:t>
            </a:r>
            <a:endParaRPr lang="cs-CZ" dirty="0" smtClean="0"/>
          </a:p>
          <a:p>
            <a:r>
              <a:rPr lang="cs-CZ" dirty="0" smtClean="0"/>
              <a:t>Při prezentaci žák nejprve odpoví a </a:t>
            </a:r>
            <a:r>
              <a:rPr lang="cs-CZ" dirty="0" smtClean="0"/>
              <a:t>kliknutím </a:t>
            </a:r>
            <a:r>
              <a:rPr lang="cs-CZ" dirty="0" smtClean="0"/>
              <a:t>si ověří správnost odpovědi</a:t>
            </a:r>
          </a:p>
          <a:p>
            <a:r>
              <a:rPr lang="cs-CZ" dirty="0" smtClean="0"/>
              <a:t>Prezentace je určena k využití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80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tabulce doplň násobky čísel 6,7,8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6776792"/>
              </p:ext>
            </p:extLst>
          </p:nvPr>
        </p:nvGraphicFramePr>
        <p:xfrm>
          <a:off x="1009650" y="1806575"/>
          <a:ext cx="71247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1175"/>
                <a:gridCol w="1781175"/>
                <a:gridCol w="1781175"/>
                <a:gridCol w="1781175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91" y="322903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91" y="3608187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782" y="3958475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008" y="434340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782" y="469877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852" y="5067997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008" y="545408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008" y="580526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099" y="4346403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28" y="3958475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28" y="358140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953" y="3254896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28" y="288775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737" y="2539307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953" y="215738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953" y="469877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948" y="5068919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023" y="545408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169" y="580526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330" y="580526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330" y="545408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109" y="5083696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330" y="469877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330" y="434340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973252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62989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230189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284110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109" y="2514600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109" y="2144452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91" y="2880824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91" y="2539307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hfukalova\AppData\Local\Microsoft\Windows\Temporary Internet Files\Content.IE5\E4P95PT7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782" y="2103811"/>
            <a:ext cx="435496" cy="435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40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Uložíme ježky k zimnímu spánku – ustelte jim z těch správných listů</a:t>
            </a:r>
            <a:endParaRPr lang="cs-CZ" sz="1400" dirty="0"/>
          </a:p>
        </p:txBody>
      </p:sp>
      <p:pic>
        <p:nvPicPr>
          <p:cNvPr id="3074" name="Picture 2" descr="C:\Users\hfukalova\AppData\Local\Microsoft\Windows\Temporary Internet Files\Content.IE5\L1CM3AML\MC90033042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398" y="2037250"/>
            <a:ext cx="1815220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38350"/>
            <a:ext cx="1816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 descr="C:\Users\hfukalova\AppData\Local\Microsoft\Windows\Temporary Internet Files\Content.IE5\L1CM3AML\MC90033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41997"/>
            <a:ext cx="1815220" cy="92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99790" y="231905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3548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15654" y="231905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3077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847179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330548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85" y="5489118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138" y="5527050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034" y="5457270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hfukalova\AppData\Local\Microsoft\Windows\Temporary Internet Files\Content.IE5\3OU5ETHM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753" y="5063480"/>
            <a:ext cx="627303" cy="84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58814" y="5361017"/>
            <a:ext cx="4793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30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11859" y="5758439"/>
            <a:ext cx="4112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72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5758439"/>
            <a:ext cx="46517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49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3439" y="5758439"/>
            <a:ext cx="3891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64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31385" y="4549948"/>
            <a:ext cx="3450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54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23707" y="5108178"/>
            <a:ext cx="4439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35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3079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643" y="5665552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997" y="4541866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37" y="4441310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169" y="5659016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075" y="4237066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hfukalova\AppData\Local\Microsoft\Windows\Temporary Internet Files\Content.IE5\1O10QNUQ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93088"/>
            <a:ext cx="682501" cy="62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801535" y="4617878"/>
            <a:ext cx="4603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32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03724" y="4673058"/>
            <a:ext cx="51377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36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08301" y="4372689"/>
            <a:ext cx="4320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28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57366" y="4673058"/>
            <a:ext cx="5040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18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26166" y="5793370"/>
            <a:ext cx="5237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40</a:t>
            </a:r>
            <a:endParaRPr lang="cs-CZ" sz="10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028384" y="5758439"/>
            <a:ext cx="4480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63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87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02 -0.11111 L 0.0882 -0.17639 C 0.10556 -0.18981 0.11545 -0.21088 0.11545 -0.23194 C 0.11545 -0.25694 0.10556 -0.27616 0.0882 -0.28958 L 0.01302 -0.35278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-1208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58 -0.14213 L 0.12309 -0.1919 C 0.14671 -0.20232 0.16007 -0.21806 0.16007 -0.23426 C 0.16007 -0.25278 0.14671 -0.2676 0.12309 -0.27801 L 0.01858 -0.32755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66" y="-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0.17049 0.01088 C 0.20799 0.01527 0.24879 -0.00324 0.28386 -0.03704 C 0.32309 -0.07686 0.34636 -0.12269 0.35382 -0.17107 L 0.39566 -0.39144 " pathEditMode="relative" rAng="-2194150" ptsTypes="FffFF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49" y="-1173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68 0.05463 L 0.19635 0.0074 C 0.22604 -0.00162 0.25885 -0.02917 0.2868 -0.06621 C 0.31927 -0.10949 0.33923 -0.15162 0.34548 -0.19051 L 0.37951 -0.37222 " pathEditMode="relative" rAng="13508311" ptsTypes="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62" y="-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407E-6 L -0.26858 -0.3888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38" y="-19444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07 -0.01088 L -0.27743 -0.3678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83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46 0.09606 L 0.1408 0.13912 L 0.12813 0.02754 L 0.20747 0.0706 L 0.19584 -0.04306 L 0.27344 0.00278 L 0.26198 -0.11111 L 0.33959 -0.06597 L 0.32847 -0.17917 L 0.40799 -0.13634 L 0.39462 -0.24792 L 0.47413 -0.20463 L 0.46025 -0.31551 L 0.54011 -0.27315 L 0.52813 -0.38611 L 0.6066 -0.34144 L 0.59514 -0.45533 " pathEditMode="relative" rAng="-2263466" ptsTypes="FFFFFFFFFFFFFFFFF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958" y="-23634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417 0.10046 L 0.22743 0.31435 L 0.12136 0.03379 L 0.29445 0.24768 L 0.19097 -0.03496 L 0.36163 0.18102 L 0.25799 -0.10139 L 0.42934 0.11389 L 0.32604 -0.16875 L 0.49879 0.04514 L 0.39341 -0.23519 L 0.56632 -0.02176 L 0.46042 -0.30209 L 0.63368 -0.08843 L 0.52986 -0.37107 L 0.70087 -0.1551 L 0.5974 -0.43797 " pathEditMode="relative" rAng="-2194700" ptsTypes="FFFFFFFFFFFFFFFFF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80" y="-1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2106 L -0.79809 -0.2247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13" y="-1229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2106 L -0.77813 -0.2127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306" y="-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-0.02708 L -0.11823 -0.3150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181" y="-1439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1042 L -0.12882 -0.2837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60" y="-1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6 L 0.74149 -0.2331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66" y="-11667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6296E-6 L 0.73368 -0.2351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684" y="-1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48 -3.7037E-7 L 0.03246 -0.08102 C 0.04618 -0.09815 0.05399 -0.12361 0.05399 -0.15023 C 0.05399 -0.18032 0.04618 -0.2044 0.03246 -0.22153 L -0.02848 -0.30231 " pathEditMode="relative" rAng="0" ptsTypes="FffFF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15" y="-15116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58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68 4.44444E-6 L 0.03003 -0.07871 C 0.04531 -0.09537 0.05399 -0.12014 0.05399 -0.14584 C 0.05399 -0.17524 0.04531 -0.19862 0.03003 -0.21528 L -0.03768 -0.29375 " pathEditMode="relative" rAng="0" ptsTypes="FffFF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3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07407E-6 L -0.00573 -0.2578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" y="-12894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53 0.00185 L -0.01007 -0.2518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3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96296E-6 L -0.49601 -0.2414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-12083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44444E-6 L -0.49392 -0.2412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05" y="-1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0.39479 -0.466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40" y="-2331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L 0.37795 -0.45694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-2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3401 -0.43379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2169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9259E-6 L -0.34722 -0.4099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61" y="-2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449020"/>
          </a:xfrm>
        </p:spPr>
        <p:txBody>
          <a:bodyPr/>
          <a:lstStyle/>
          <a:p>
            <a:r>
              <a:rPr lang="cs-CZ" sz="1600" dirty="0" smtClean="0"/>
              <a:t>Urči výsledek a ověř si správnost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6288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 : 7 = 8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1475655" y="24928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48 : 8 = 6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172113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42 : 6 = 7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258096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64 : 8 = 8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3238" y="321297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21 : 3 = 7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56076" y="321297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: 4 = 6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17234" y="391756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: 3 = 8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392815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42 : 7 = 6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53238" y="4653136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 : 8 = 7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465561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48 : 6 = 8</a:t>
            </a:r>
            <a:endParaRPr lang="cs-CZ" sz="2400" dirty="0"/>
          </a:p>
        </p:txBody>
      </p:sp>
      <p:pic>
        <p:nvPicPr>
          <p:cNvPr id="4098" name="Picture 2" descr="C:\Users\hfukalova\AppData\Local\Microsoft\Windows\Temporary Internet Files\Content.IE5\1O10QNUQ\MC900436357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232" y="1508496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232" y="2325618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06" y="3033415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06" y="3738006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06" y="4476049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2028" y="1541572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2028" y="2438036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206" y="3064122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206" y="3748591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fukalova\AppData\Local\Microsoft\Windows\Temporary Internet Files\Content.IE5\1O10QNUQ\MC900436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650" y="4476049"/>
            <a:ext cx="641226" cy="64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348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 materiálu byly použity obrázky z galerie Klipart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74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97</TotalTime>
  <Words>250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Násobilka 6,7,8</vt:lpstr>
      <vt:lpstr>Prezentace aplikace PowerPoint</vt:lpstr>
      <vt:lpstr>ANOTACE</vt:lpstr>
      <vt:lpstr>V tabulce doplň násobky čísel 6,7,8</vt:lpstr>
      <vt:lpstr>Uložíme ježky k zimnímu spánku – ustelte jim z těch správných listů</vt:lpstr>
      <vt:lpstr>Urči výsledek a ověř si správnost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Násobilka 6</dc:title>
  <dc:creator>Fukalová Hana</dc:creator>
  <cp:lastModifiedBy>Fukalová Hana</cp:lastModifiedBy>
  <cp:revision>12</cp:revision>
  <dcterms:created xsi:type="dcterms:W3CDTF">2013-09-17T18:47:23Z</dcterms:created>
  <dcterms:modified xsi:type="dcterms:W3CDTF">2013-09-17T20:39:35Z</dcterms:modified>
</cp:coreProperties>
</file>