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61" r:id="rId2"/>
    <p:sldId id="259" r:id="rId3"/>
    <p:sldId id="257" r:id="rId4"/>
    <p:sldId id="260" r:id="rId5"/>
    <p:sldId id="258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34" y="-10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EF2DA3-50B0-4AF8-9F59-C03A6469FD21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96CDAF-3F31-4CF7-82A5-15F0B23240E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22474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96CDAF-3F31-4CF7-82A5-15F0B23240E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17242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96CDAF-3F31-4CF7-82A5-15F0B23240E3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67585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96CDAF-3F31-4CF7-82A5-15F0B23240E3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94532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96CDAF-3F31-4CF7-82A5-15F0B23240E3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1462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62ABB-1DF2-48E9-8974-A9E46A9B8F1D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50891D-8BAF-499F-9427-0E32747B99E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E962ABB-1DF2-48E9-8974-A9E46A9B8F1D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0350891D-8BAF-499F-9427-0E32747B99E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62ABB-1DF2-48E9-8974-A9E46A9B8F1D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0891D-8BAF-499F-9427-0E32747B99E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62ABB-1DF2-48E9-8974-A9E46A9B8F1D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0891D-8BAF-499F-9427-0E32747B99E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0891D-8BAF-499F-9427-0E32747B99E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62ABB-1DF2-48E9-8974-A9E46A9B8F1D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62ABB-1DF2-48E9-8974-A9E46A9B8F1D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0891D-8BAF-499F-9427-0E32747B99E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62ABB-1DF2-48E9-8974-A9E46A9B8F1D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0891D-8BAF-499F-9427-0E32747B99E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E962ABB-1DF2-48E9-8974-A9E46A9B8F1D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350891D-8BAF-499F-9427-0E32747B99E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62ABB-1DF2-48E9-8974-A9E46A9B8F1D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50891D-8BAF-499F-9427-0E32747B99E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62ABB-1DF2-48E9-8974-A9E46A9B8F1D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0891D-8BAF-499F-9427-0E32747B99E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62ABB-1DF2-48E9-8974-A9E46A9B8F1D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0891D-8BAF-499F-9427-0E32747B99E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962ABB-1DF2-48E9-8974-A9E46A9B8F1D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0350891D-8BAF-499F-9427-0E32747B99E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solidFill>
                  <a:sysClr val="windowText" lastClr="000000"/>
                </a:solidFill>
                <a:effectLst>
                  <a:outerShdw sx="1000" sy="1000" algn="tl">
                    <a:sysClr val="window" lastClr="FFFFFF"/>
                  </a:outerShdw>
                  <a:reflection endPos="0" dir="5400000" sy="-100000" algn="bl" rotWithShape="0"/>
                </a:effectLst>
              </a:rPr>
              <a:t>POPLETENÝ DEN</a:t>
            </a:r>
            <a:endParaRPr kumimoji="0" lang="cs-CZ" sz="4400" b="1" i="0" u="none" strike="noStrike" kern="1200" cap="none" spc="0" normalizeH="0" baseline="0" noProof="0" dirty="0">
              <a:ln w="6350">
                <a:noFill/>
              </a:ln>
              <a:solidFill>
                <a:sysClr val="windowText" lastClr="000000"/>
              </a:solidFill>
              <a:effectLst>
                <a:outerShdw sx="1000" sy="1000" algn="tl">
                  <a:sysClr val="window" lastClr="FFFFFF">
                    <a:alpha val="51000"/>
                  </a:sysClr>
                </a:outerShdw>
                <a:reflection endPos="0" dir="5400000" sy="-100000" algn="bl" rotWithShape="0"/>
              </a:effectLst>
              <a:uLnTx/>
              <a:uFillTx/>
              <a:ea typeface="+mj-ea"/>
              <a:cs typeface="+mj-cs"/>
            </a:endParaRPr>
          </a:p>
        </p:txBody>
      </p:sp>
      <p:pic>
        <p:nvPicPr>
          <p:cNvPr id="5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Základní škola a Mateřská škola, Liberec, Barvířská 38/6, příspěvková organizace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214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Název :     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VY_32_inovace_17 </a:t>
            </a:r>
            <a:r>
              <a:rPr kumimoji="0" lang="cs-CZ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- 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ČJ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– </a:t>
            </a:r>
            <a:r>
              <a:rPr lang="cs-CZ" sz="1600" b="1" kern="0" noProof="0" dirty="0" smtClean="0">
                <a:solidFill>
                  <a:sysClr val="windowText" lastClr="000000"/>
                </a:solidFill>
              </a:rPr>
              <a:t>POLPLETENÝ DEN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Autor:        Denisa Štelzigová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Období:   duben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Věková skupina:      </a:t>
            </a:r>
            <a:r>
              <a:rPr lang="cs-CZ" sz="1600" kern="0" dirty="0">
                <a:solidFill>
                  <a:sysClr val="windowText" lastClr="000000"/>
                </a:solidFill>
              </a:rPr>
              <a:t>1</a:t>
            </a: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. ročník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Tematická oblast:   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Český jazyk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Anotace: </a:t>
            </a:r>
            <a:r>
              <a:rPr lang="cs-CZ" sz="1600" kern="0" dirty="0">
                <a:solidFill>
                  <a:sysClr val="windowText" lastClr="000000"/>
                </a:solidFill>
              </a:rPr>
              <a:t>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práce s textem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9229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:\Documents and Settings\Marcel\Local Settings\Temporary Internet Files\Content.IE5\WM4A4QA1\MC9004263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8920" y="1412776"/>
            <a:ext cx="3143316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80728"/>
            <a:ext cx="6059016" cy="511527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Včera jsem si napsala domácí úkol. </a:t>
            </a:r>
          </a:p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Měli jsme napsat, jak probíhá náš den.</a:t>
            </a:r>
          </a:p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Ve škole jsem zjistila, že mi asi nějaký skřítek v noci vyměnil některá slova.</a:t>
            </a:r>
          </a:p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Nechal mi dobře jen jednu větu.</a:t>
            </a:r>
          </a:p>
          <a:p>
            <a:pPr algn="ctr"/>
            <a:endParaRPr lang="cs-CZ" dirty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Pomozte mi úkol opravit.</a:t>
            </a:r>
          </a:p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Klikni na špatné slovo, až </a:t>
            </a:r>
            <a:r>
              <a:rPr lang="cs-CZ" sz="2800" dirty="0" smtClean="0">
                <a:solidFill>
                  <a:schemeClr val="bg1"/>
                </a:solidFill>
              </a:rPr>
              <a:t>zmizí, </a:t>
            </a:r>
            <a:r>
              <a:rPr lang="cs-CZ" sz="2800" dirty="0" smtClean="0">
                <a:solidFill>
                  <a:schemeClr val="bg1"/>
                </a:solidFill>
              </a:rPr>
              <a:t>klikni na to správné.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5632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Můj den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1862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616097"/>
            <a:ext cx="8229600" cy="4572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>
                <a:solidFill>
                  <a:schemeClr val="bg1"/>
                </a:solidFill>
              </a:rPr>
              <a:t>Každý den vstávám </a:t>
            </a:r>
            <a:r>
              <a:rPr lang="cs-CZ" dirty="0" smtClean="0">
                <a:solidFill>
                  <a:schemeClr val="bg1"/>
                </a:solidFill>
              </a:rPr>
              <a:t>v sedm hodin 		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Vyčistím si 	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a učešu		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K snídani dostanu  rohlík s		.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Do školy jezdím		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Mám ráda			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Raduji se z každé			.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Po škole  </a:t>
            </a:r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smtClean="0">
                <a:solidFill>
                  <a:schemeClr val="bg1"/>
                </a:solidFill>
              </a:rPr>
              <a:t>	 úkoly.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Až do večera jsem </a:t>
            </a:r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smtClean="0">
                <a:solidFill>
                  <a:schemeClr val="bg1"/>
                </a:solidFill>
              </a:rPr>
              <a:t>		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Vykoupu se, navečeřím a  vyčistím si zuby.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Před spaním si ještě			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15616" y="5157192"/>
            <a:ext cx="822854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zuby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51720" y="1046979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vlasy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39644" y="585314"/>
            <a:ext cx="16001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odpoledne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18071" y="5403251"/>
            <a:ext cx="791755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ráno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46536" y="1046978"/>
            <a:ext cx="8228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zuby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39762" y="6021288"/>
            <a:ext cx="837280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vlasy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72885" y="1459237"/>
            <a:ext cx="13930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kečupem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6021288"/>
            <a:ext cx="1368152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medem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85229" y="1924535"/>
            <a:ext cx="11894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pěšky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5449417"/>
            <a:ext cx="16561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autobusem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17341" y="2769620"/>
            <a:ext cx="9252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pětky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18691" y="6067454"/>
            <a:ext cx="130997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jedničky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799692" y="3223256"/>
            <a:ext cx="10695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nepíšu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36072" y="5246503"/>
            <a:ext cx="1303690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prvouku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004188" y="2307955"/>
            <a:ext cx="20503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matematiku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77978" y="4637258"/>
            <a:ext cx="147839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s</a:t>
            </a:r>
            <a:r>
              <a:rPr lang="cs-CZ" sz="2400" dirty="0" smtClean="0">
                <a:solidFill>
                  <a:schemeClr val="bg1"/>
                </a:solidFill>
              </a:rPr>
              <a:t>i napíšu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035283" y="3648106"/>
            <a:ext cx="16298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n</a:t>
            </a:r>
            <a:r>
              <a:rPr lang="cs-CZ" sz="2400" dirty="0" smtClean="0">
                <a:solidFill>
                  <a:schemeClr val="bg1"/>
                </a:solidFill>
              </a:rPr>
              <a:t>a počítači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63788" y="5477335"/>
            <a:ext cx="993092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venku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379968" y="4481362"/>
            <a:ext cx="20320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z</a:t>
            </a:r>
            <a:r>
              <a:rPr lang="cs-CZ" sz="2400" dirty="0" smtClean="0">
                <a:solidFill>
                  <a:schemeClr val="bg1"/>
                </a:solidFill>
              </a:rPr>
              <a:t>apnu televizi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987917" y="3454088"/>
            <a:ext cx="2280111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p</a:t>
            </a:r>
            <a:r>
              <a:rPr lang="cs-CZ" sz="2400" dirty="0" smtClean="0">
                <a:solidFill>
                  <a:schemeClr val="bg1"/>
                </a:solidFill>
              </a:rPr>
              <a:t>řečtu</a:t>
            </a:r>
            <a:r>
              <a:rPr lang="cs-CZ" dirty="0" smtClean="0"/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pohádku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4484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22222E-6 L 0.07899 -0.7206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41" y="-3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85185E-6 L 0.09671 -0.61111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26" y="-30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07407E-6 L -0.27969 -0.73703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93" y="-36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07407E-6 L 0.36615 -0.65301 " pathEditMode="relative" rAng="0" ptsTypes="AA">
                                      <p:cBhvr>
                                        <p:cTn id="46" dur="19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99" y="-32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7.40741E-7 L -0.45278 -0.52778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39" y="-26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11111E-6 L -0.34392 -0.42454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05" y="-212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0.01065 L -0.02291 -0.4919 " pathEditMode="relative" rAng="0" ptsTypes="AA">
                                      <p:cBhvr>
                                        <p:cTn id="7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6" y="-240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L -0.52552 -0.1993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285" y="-9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07407E-6 L 0.06771 -0.27963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85" y="-13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48148E-6 L -0.28732 0.16227 " pathEditMode="relative" rAng="0" ptsTypes="AA">
                                      <p:cBhvr>
                                        <p:cTn id="11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75" y="8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7" grpId="0"/>
      <p:bldP spid="8" grpId="0" animBg="1"/>
      <p:bldP spid="9" grpId="0"/>
      <p:bldP spid="10" grpId="0" animBg="1"/>
      <p:bldP spid="11" grpId="0"/>
      <p:bldP spid="12" grpId="0" animBg="1"/>
      <p:bldP spid="13" grpId="0"/>
      <p:bldP spid="14" grpId="0" animBg="1"/>
      <p:bldP spid="5" grpId="0"/>
      <p:bldP spid="6" grpId="0" animBg="1"/>
      <p:bldP spid="15" grpId="0"/>
      <p:bldP spid="16" grpId="0" animBg="1"/>
      <p:bldP spid="17" grpId="0"/>
      <p:bldP spid="18" grpId="0" animBg="1"/>
      <p:bldP spid="19" grpId="0"/>
      <p:bldP spid="20" grpId="0" animBg="1"/>
      <p:bldP spid="21" grpId="0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Která věta byla správně?</a:t>
            </a:r>
          </a:p>
          <a:p>
            <a:pPr algn="ctr"/>
            <a:endParaRPr lang="cs-CZ" sz="3600" dirty="0" smtClean="0">
              <a:solidFill>
                <a:schemeClr val="bg1"/>
              </a:solidFill>
            </a:endParaRPr>
          </a:p>
          <a:p>
            <a:r>
              <a:rPr lang="cs-CZ" sz="3600" dirty="0" smtClean="0">
                <a:solidFill>
                  <a:schemeClr val="bg1"/>
                </a:solidFill>
              </a:rPr>
              <a:t>Větu napište  na tabuli:  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6238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:\Documents and Settings\Marcel\Local Settings\Temporary Internet Files\Content.IE5\YH0QXBND\MC9004234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505075"/>
            <a:ext cx="1423469" cy="1368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H:\Documents and Settings\Marcel\Local Settings\Temporary Internet Files\Content.IE5\LH1TRBFL\MC9004245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57756" y="3356993"/>
            <a:ext cx="1416609" cy="142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:\Documents and Settings\Marcel\Local Settings\Temporary Internet Files\Content.IE5\YH0QXBND\MC9003455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124744"/>
            <a:ext cx="1572736" cy="1571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H:\Program Files\Microsoft Office\MEDIA\CAGCAT10\j0183328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39933" y="4068961"/>
            <a:ext cx="1805940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:\Documents and Settings\Marcel\Local Settings\Temporary Internet Files\Content.IE5\JK0AIBSH\MP90040073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6716" y="1484784"/>
            <a:ext cx="2262678" cy="1507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738557" y="1772816"/>
            <a:ext cx="2088232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732240" y="5448366"/>
            <a:ext cx="2016224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383195" y="3645024"/>
            <a:ext cx="226267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38557" y="5085184"/>
            <a:ext cx="1817219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203848" y="6393387"/>
            <a:ext cx="2304256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933150" y="260648"/>
            <a:ext cx="73718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Pamatuješ si, která slova zmizela?  Některá stále chybí.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Napiš je na tabuli.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3996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byly použity z galerie </a:t>
            </a:r>
            <a:r>
              <a:rPr lang="cs-CZ" dirty="0" smtClean="0"/>
              <a:t>Klipart -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79425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829</TotalTime>
  <Words>176</Words>
  <Application>Microsoft Office PowerPoint</Application>
  <PresentationFormat>Předvádění na obrazovce (4:3)</PresentationFormat>
  <Paragraphs>61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Papír</vt:lpstr>
      <vt:lpstr>Snímek 1</vt:lpstr>
      <vt:lpstr>Můj den</vt:lpstr>
      <vt:lpstr>Snímek 3</vt:lpstr>
      <vt:lpstr>Snímek 4</vt:lpstr>
      <vt:lpstr>Snímek 5</vt:lpstr>
      <vt:lpstr>ZDROJE:</vt:lpstr>
    </vt:vector>
  </TitlesOfParts>
  <Company>stelzig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POPLETENÝ DEN</dc:title>
  <dc:creator>stelzig</dc:creator>
  <cp:lastModifiedBy>Dum</cp:lastModifiedBy>
  <cp:revision>27</cp:revision>
  <dcterms:created xsi:type="dcterms:W3CDTF">2013-03-13T07:41:54Z</dcterms:created>
  <dcterms:modified xsi:type="dcterms:W3CDTF">2013-09-18T15:07:03Z</dcterms:modified>
</cp:coreProperties>
</file>