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CBAD10-A121-4493-8019-08C87CFA811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D00E0-30B9-4C80-8384-50B7BC175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076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25375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4534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5765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2926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7654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9733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33356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92802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4998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01284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6502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1B40E9-B395-4C17-ACF2-7AD047B41B3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35E059-B6E1-429B-BFDD-8A4217BEDF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6D82C-B8CD-448D-833E-1C641C4645FB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F995E-B0BE-4619-86B6-E1A687115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01383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260648"/>
            <a:ext cx="7632700" cy="841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/>
              <a:t>DIGITÁLNÍ UČEBNÍ MATERIÁL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1009842378"/>
              </p:ext>
            </p:extLst>
          </p:nvPr>
        </p:nvGraphicFramePr>
        <p:xfrm>
          <a:off x="755576" y="1124744"/>
          <a:ext cx="7705725" cy="4574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7720"/>
                <a:gridCol w="3968005"/>
              </a:tblGrid>
              <a:tr h="4487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+mj-lt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47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+mj-lt"/>
                        </a:rPr>
                        <a:t>VY_7_INOVACE_TE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+mj-lt"/>
                        </a:rPr>
                        <a:t>12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5180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Technologie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Pokrmy z vepřového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masa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Vepřové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guláše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Ing. Vendulka Štěrbová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22.09.2012</a:t>
                      </a:r>
                    </a:p>
                  </a:txBody>
                  <a:tcPr marL="91450" marR="91450" marT="45712" marB="45712"/>
                </a:tc>
              </a:tr>
              <a:tr h="94470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j-lt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Prezentace seznamuje žáky  s přípravou vepřových gulášů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+mj-lt"/>
                        </a:rPr>
                        <a:t>Materiál je určen pro žáky 3. ročníku obor Gastronomie do předmětu „Technologie“.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78772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175351" cy="1793167"/>
          </a:xfrm>
        </p:spPr>
        <p:txBody>
          <a:bodyPr/>
          <a:lstStyle/>
          <a:p>
            <a:pPr algn="ctr"/>
            <a:r>
              <a:rPr lang="cs-CZ" sz="6600" dirty="0" smtClean="0"/>
              <a:t>Vepřové guláše</a:t>
            </a:r>
            <a:endParaRPr lang="cs-CZ" sz="6600" dirty="0"/>
          </a:p>
        </p:txBody>
      </p:sp>
      <p:pic>
        <p:nvPicPr>
          <p:cNvPr id="1026" name="Picture 2" descr="C:\Documents and Settings\Jarda\Local Settings\Temporary Internet Files\Content.IE5\0TQG0E8E\MC9004112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204864"/>
            <a:ext cx="3962400" cy="3455406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="" xmlns:p14="http://schemas.microsoft.com/office/powerpoint/2010/main" val="145874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1143000"/>
          </a:xfrm>
        </p:spPr>
        <p:txBody>
          <a:bodyPr/>
          <a:lstStyle/>
          <a:p>
            <a:r>
              <a:rPr lang="cs-CZ" b="1" dirty="0" smtClean="0"/>
              <a:t>Vepřové guláše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6860232" cy="3849608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Na přípravu gulášů používáme:</a:t>
            </a:r>
          </a:p>
          <a:p>
            <a:r>
              <a:rPr lang="cs-CZ" sz="2400" dirty="0" smtClean="0"/>
              <a:t>plec</a:t>
            </a:r>
          </a:p>
          <a:p>
            <a:r>
              <a:rPr lang="cs-CZ" sz="2400" dirty="0" smtClean="0"/>
              <a:t>bůček</a:t>
            </a:r>
          </a:p>
          <a:p>
            <a:endParaRPr lang="cs-CZ" dirty="0" smtClean="0"/>
          </a:p>
          <a:p>
            <a:pPr>
              <a:buNone/>
            </a:pPr>
            <a:r>
              <a:rPr lang="cs-CZ" sz="2800" b="1" dirty="0" smtClean="0"/>
              <a:t>Druhy základů:</a:t>
            </a:r>
          </a:p>
          <a:p>
            <a:r>
              <a:rPr lang="cs-CZ" sz="2400" dirty="0" smtClean="0"/>
              <a:t>cibulový</a:t>
            </a:r>
          </a:p>
          <a:p>
            <a:r>
              <a:rPr lang="cs-CZ" sz="2400" dirty="0" err="1"/>
              <a:t>c</a:t>
            </a:r>
            <a:r>
              <a:rPr lang="cs-CZ" sz="2400" dirty="0" err="1" smtClean="0"/>
              <a:t>ibulo</a:t>
            </a:r>
            <a:r>
              <a:rPr lang="cs-CZ" sz="2400" dirty="0" smtClean="0"/>
              <a:t>-paprikový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1217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725144"/>
            <a:ext cx="6512511" cy="1143000"/>
          </a:xfrm>
        </p:spPr>
        <p:txBody>
          <a:bodyPr/>
          <a:lstStyle/>
          <a:p>
            <a:r>
              <a:rPr lang="cs-CZ" b="1" dirty="0" smtClean="0"/>
              <a:t>Recepty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741368" cy="392161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3300" b="1" dirty="0" smtClean="0"/>
              <a:t>Segedínský guláš:</a:t>
            </a:r>
          </a:p>
          <a:p>
            <a:pPr algn="just">
              <a:lnSpc>
                <a:spcPct val="150000"/>
              </a:lnSpc>
            </a:pPr>
            <a:r>
              <a:rPr lang="cs-CZ" sz="2800" dirty="0"/>
              <a:t>v</a:t>
            </a:r>
            <a:r>
              <a:rPr lang="cs-CZ" sz="2800" dirty="0" smtClean="0"/>
              <a:t>epřový bůček </a:t>
            </a:r>
            <a:r>
              <a:rPr lang="cs-CZ" sz="2800" dirty="0" err="1" smtClean="0"/>
              <a:t>s.k</a:t>
            </a:r>
            <a:r>
              <a:rPr lang="cs-CZ" sz="2800" dirty="0" smtClean="0"/>
              <a:t>. nakrájíme na kostky vložíme na </a:t>
            </a:r>
            <a:r>
              <a:rPr lang="cs-CZ" sz="2800" dirty="0" err="1" smtClean="0"/>
              <a:t>cibulopaprikový</a:t>
            </a:r>
            <a:r>
              <a:rPr lang="cs-CZ" sz="2800" dirty="0" smtClean="0"/>
              <a:t> základ, sůl, kmín – dusíme doměkka. Přidáme překrájené kysané zelí – podusíme, zahustíme zásmažkou a provaříme. Před koncem přidáme mléko a dosolíme – provaříme.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71104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013176"/>
            <a:ext cx="6512511" cy="1143000"/>
          </a:xfrm>
        </p:spPr>
        <p:txBody>
          <a:bodyPr/>
          <a:lstStyle/>
          <a:p>
            <a:r>
              <a:rPr lang="cs-CZ" b="1" dirty="0" smtClean="0"/>
              <a:t>Recepty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741368" cy="4137640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5100" b="1" dirty="0" smtClean="0"/>
              <a:t>Segedínský guláš speciál:</a:t>
            </a:r>
          </a:p>
          <a:p>
            <a:pPr algn="just">
              <a:lnSpc>
                <a:spcPct val="150000"/>
              </a:lnSpc>
            </a:pPr>
            <a:r>
              <a:rPr lang="cs-CZ" sz="4400" dirty="0"/>
              <a:t>v</a:t>
            </a:r>
            <a:r>
              <a:rPr lang="cs-CZ" sz="4400" dirty="0" smtClean="0"/>
              <a:t>epřová plec </a:t>
            </a:r>
            <a:r>
              <a:rPr lang="cs-CZ" sz="4400" dirty="0" err="1" smtClean="0"/>
              <a:t>b.k</a:t>
            </a:r>
            <a:r>
              <a:rPr lang="cs-CZ" sz="4400" dirty="0" smtClean="0"/>
              <a:t>. nebo ořez – nakrájíme na kostky, vložíme </a:t>
            </a:r>
            <a:r>
              <a:rPr lang="cs-CZ" sz="4400" dirty="0" err="1" smtClean="0"/>
              <a:t>cibulopaprikový</a:t>
            </a:r>
            <a:r>
              <a:rPr lang="cs-CZ" sz="4400" dirty="0" smtClean="0"/>
              <a:t> základ (na slanině), sůl, kmín, vývar B a maso dusíme. V polovině dušení přidáme kysané zelí, vývar B a opět dusíme, zahustíme zásmažkou – provaříme. Nakonec zjemníme kyselou smetanou, dosolíme a provaříme.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90832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157192"/>
            <a:ext cx="6512511" cy="1143000"/>
          </a:xfrm>
        </p:spPr>
        <p:txBody>
          <a:bodyPr/>
          <a:lstStyle/>
          <a:p>
            <a:r>
              <a:rPr lang="cs-CZ" dirty="0" smtClean="0"/>
              <a:t>Recepty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7632848" cy="420964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11200" b="1" dirty="0" smtClean="0"/>
              <a:t>Maďarský vepřový perkelt:</a:t>
            </a:r>
          </a:p>
          <a:p>
            <a:pPr algn="just">
              <a:lnSpc>
                <a:spcPct val="170000"/>
              </a:lnSpc>
            </a:pPr>
            <a:r>
              <a:rPr lang="cs-CZ" sz="9600" dirty="0" smtClean="0"/>
              <a:t>vepř. bůček </a:t>
            </a:r>
            <a:r>
              <a:rPr lang="cs-CZ" sz="9600" dirty="0" err="1" smtClean="0"/>
              <a:t>s.k</a:t>
            </a:r>
            <a:r>
              <a:rPr lang="cs-CZ" sz="9600" dirty="0" smtClean="0"/>
              <a:t>. nakrájíme na kostky, vložíme na </a:t>
            </a:r>
            <a:r>
              <a:rPr lang="cs-CZ" sz="9600" dirty="0" err="1" smtClean="0"/>
              <a:t>cibulopaprikový</a:t>
            </a:r>
            <a:r>
              <a:rPr lang="cs-CZ" sz="9600" dirty="0" smtClean="0"/>
              <a:t> základ, podlijeme vodou, osolíme a dusíme doměkka. Maso vyjmeme, šťávu vydusíme na tuk, zaprášíme moukou, osmahneme, zalijeme vodou a provaříme. Dochutíme rajčatovým protlakem, česnekem, zjemníme smetanou, provaříme, dosolíme.</a:t>
            </a:r>
          </a:p>
          <a:p>
            <a:pPr>
              <a:lnSpc>
                <a:spcPct val="150000"/>
              </a:lnSpc>
            </a:pPr>
            <a:endParaRPr lang="cs-CZ" sz="11200" dirty="0"/>
          </a:p>
        </p:txBody>
      </p:sp>
    </p:spTree>
    <p:extLst>
      <p:ext uri="{BB962C8B-B14F-4D97-AF65-F5344CB8AC3E}">
        <p14:creationId xmlns="" xmlns:p14="http://schemas.microsoft.com/office/powerpoint/2010/main" val="3610637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4869160"/>
            <a:ext cx="6512511" cy="1143000"/>
          </a:xfrm>
        </p:spPr>
        <p:txBody>
          <a:bodyPr/>
          <a:lstStyle/>
          <a:p>
            <a:r>
              <a:rPr lang="cs-CZ" dirty="0" smtClean="0"/>
              <a:t>Recepty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31520"/>
            <a:ext cx="6716216" cy="3849608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3300" b="1" dirty="0" smtClean="0"/>
              <a:t>Vepřový guláš:</a:t>
            </a:r>
          </a:p>
          <a:p>
            <a:pPr algn="just">
              <a:lnSpc>
                <a:spcPct val="150000"/>
              </a:lnSpc>
            </a:pPr>
            <a:r>
              <a:rPr lang="cs-CZ" sz="2800" dirty="0"/>
              <a:t>v</a:t>
            </a:r>
            <a:r>
              <a:rPr lang="cs-CZ" sz="2800" dirty="0" smtClean="0"/>
              <a:t>epř. </a:t>
            </a:r>
            <a:r>
              <a:rPr lang="cs-CZ" sz="2800" dirty="0"/>
              <a:t>o</a:t>
            </a:r>
            <a:r>
              <a:rPr lang="cs-CZ" sz="2800" dirty="0" smtClean="0"/>
              <a:t>řez nebo plec </a:t>
            </a:r>
            <a:r>
              <a:rPr lang="cs-CZ" sz="2800" dirty="0" err="1" smtClean="0"/>
              <a:t>b.k</a:t>
            </a:r>
            <a:r>
              <a:rPr lang="cs-CZ" sz="2800" dirty="0" smtClean="0"/>
              <a:t> nakrájíme na kostky, připravíme </a:t>
            </a:r>
            <a:r>
              <a:rPr lang="cs-CZ" sz="2800" dirty="0" err="1" smtClean="0"/>
              <a:t>cibulopaprikový</a:t>
            </a:r>
            <a:r>
              <a:rPr lang="cs-CZ" sz="2800" dirty="0" smtClean="0"/>
              <a:t> základ, rajčatový protlak, sůl, česnek, kmín – přidáme maso a dusíme. Zahustíme světlou zásmažkou, rozšleháme, zalijeme vodou, majoránka – provaříme, dosolíme.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61625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913"/>
            <a:ext cx="8227640" cy="110648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Zdroje</a:t>
            </a:r>
            <a:endParaRPr lang="cs-CZ" sz="4400" b="1" dirty="0">
              <a:solidFill>
                <a:schemeClr val="tx1"/>
              </a:solidFill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7787208" cy="4873625"/>
          </a:xfrm>
        </p:spPr>
        <p:txBody>
          <a:bodyPr>
            <a:normAutofit/>
          </a:bodyPr>
          <a:lstStyle/>
          <a:p>
            <a:pPr marL="274320" indent="-274320">
              <a:defRPr/>
            </a:pP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Šebelová, Marie. </a:t>
            </a:r>
            <a:r>
              <a:rPr lang="cs-CZ" sz="2000" i="1" dirty="0" smtClean="0">
                <a:latin typeface="Trebuchet MS" pitchFamily="34" charset="0"/>
                <a:cs typeface="Times New Roman" pitchFamily="18" charset="0"/>
              </a:rPr>
              <a:t>Potraviny a výživa. </a:t>
            </a: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Praha: nakladatelství Parta, 2002. ISBN 80-7320-010-4</a:t>
            </a:r>
          </a:p>
          <a:p>
            <a:pPr>
              <a:defRPr/>
            </a:pP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Čermáková, Ludmila. </a:t>
            </a:r>
            <a:r>
              <a:rPr lang="cs-CZ" sz="2000" i="1" dirty="0" smtClean="0">
                <a:latin typeface="Trebuchet MS" pitchFamily="34" charset="0"/>
                <a:cs typeface="Times New Roman" pitchFamily="18" charset="0"/>
              </a:rPr>
              <a:t>Technologie</a:t>
            </a: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. Praha: nakladatelství Parta, 2002. ISBN 80-7320-016-3</a:t>
            </a:r>
          </a:p>
          <a:p>
            <a:pPr marL="0" indent="0">
              <a:buNone/>
              <a:defRPr/>
            </a:pPr>
            <a:endParaRPr lang="cs-CZ" sz="2000" dirty="0" smtClean="0">
              <a:latin typeface="Trebuchet MS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000" b="1" dirty="0" smtClean="0">
                <a:latin typeface="Trebuchet MS" pitchFamily="34" charset="0"/>
                <a:cs typeface="Times New Roman" pitchFamily="18" charset="0"/>
              </a:rPr>
              <a:t>Obrázky: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b="1" dirty="0" smtClean="0">
                <a:latin typeface="Trebuchet MS" pitchFamily="34" charset="0"/>
                <a:cs typeface="Times New Roman" pitchFamily="18" charset="0"/>
                <a:hlinkClick r:id="rId2"/>
              </a:rPr>
              <a:t>http://office.microsoft.com</a:t>
            </a:r>
            <a:r>
              <a:rPr lang="cs-CZ" sz="2000" b="1" dirty="0" smtClean="0">
                <a:latin typeface="Trebuchet MS" pitchFamily="34" charset="0"/>
                <a:cs typeface="Times New Roman" pitchFamily="18" charset="0"/>
              </a:rPr>
              <a:t>, Galerie Office, 22.09.2012</a:t>
            </a:r>
          </a:p>
        </p:txBody>
      </p:sp>
    </p:spTree>
    <p:extLst>
      <p:ext uri="{BB962C8B-B14F-4D97-AF65-F5344CB8AC3E}">
        <p14:creationId xmlns="" xmlns:p14="http://schemas.microsoft.com/office/powerpoint/2010/main" val="195068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</TotalTime>
  <Words>372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Vlastní návrh</vt:lpstr>
      <vt:lpstr> DIGITÁLNÍ UČEBNÍ MATERIÁL</vt:lpstr>
      <vt:lpstr>Vepřové guláše</vt:lpstr>
      <vt:lpstr>Vepřové guláše </vt:lpstr>
      <vt:lpstr>Recepty</vt:lpstr>
      <vt:lpstr>Recepty</vt:lpstr>
      <vt:lpstr>Recepty</vt:lpstr>
      <vt:lpstr>Recepty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DIGITÁLNÍ UČEBNÍ MATERIÁL</dc:title>
  <dc:creator>Vendulka</dc:creator>
  <cp:lastModifiedBy>J.Konig</cp:lastModifiedBy>
  <cp:revision>19</cp:revision>
  <dcterms:created xsi:type="dcterms:W3CDTF">2013-03-05T10:48:41Z</dcterms:created>
  <dcterms:modified xsi:type="dcterms:W3CDTF">2013-06-13T15:22:34Z</dcterms:modified>
</cp:coreProperties>
</file>