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961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232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4807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611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689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216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947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666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068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366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5671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11166-1F0A-4583-A799-38F8BB787F2D}" type="datetimeFigureOut">
              <a:rPr lang="cs-CZ" smtClean="0"/>
              <a:t>25.4.2013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389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DOPRAVNÍ ZNAČKY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13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2214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VY_32_inovace_01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PRV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–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DOPRAVNÍ ZNAČKY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noProof="0" dirty="0" smtClean="0">
                <a:solidFill>
                  <a:sysClr val="windowText" lastClr="000000"/>
                </a:solidFill>
              </a:rPr>
              <a:t>září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PRVOUKA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Dopravní značky - prezentace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623206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noFill/>
        </p:spPr>
        <p:txBody>
          <a:bodyPr/>
          <a:lstStyle/>
          <a:p>
            <a:r>
              <a:rPr lang="cs-CZ" u="sng" dirty="0" smtClean="0"/>
              <a:t>Dopravní značky</a:t>
            </a:r>
            <a:endParaRPr lang="cs-CZ" u="sng" dirty="0"/>
          </a:p>
        </p:txBody>
      </p:sp>
      <p:pic>
        <p:nvPicPr>
          <p:cNvPr id="5" name="Picture 2" descr="C:\Users\Mojmír\AppData\Local\Microsoft\Windows\Temporary Internet Files\Content.IE5\O545E35G\MC90041126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44521"/>
            <a:ext cx="2736304" cy="2578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42622" y="2708920"/>
            <a:ext cx="47510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ZÁKAZ VJEZDU VŠECH VOZIDEL</a:t>
            </a:r>
            <a:endParaRPr lang="cs-CZ" sz="2800" b="1" dirty="0"/>
          </a:p>
        </p:txBody>
      </p:sp>
      <p:pic>
        <p:nvPicPr>
          <p:cNvPr id="7" name="Picture 3" descr="C:\Users\Mojmír\AppData\Local\Microsoft\Windows\Temporary Internet Files\Content.IE5\PK12JL7F\MC900411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21088"/>
            <a:ext cx="2552653" cy="240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07904" y="5162241"/>
            <a:ext cx="44627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ZÁKAZ VJEZDU JÍZDNÍCH KOL</a:t>
            </a:r>
            <a:endParaRPr lang="cs-CZ" sz="2800" b="1" dirty="0"/>
          </a:p>
        </p:txBody>
      </p:sp>
      <p:pic>
        <p:nvPicPr>
          <p:cNvPr id="9" name="Picture 4" descr="C:\Users\Mojmír\AppData\Local\Microsoft\Windows\Temporary Internet Files\Content.IE5\PK12JL7F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505" y="1484784"/>
            <a:ext cx="999259" cy="76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Mojmír\AppData\Local\Microsoft\Windows\Temporary Internet Files\Content.IE5\EBWES8TR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918" y="1324670"/>
            <a:ext cx="1080988" cy="108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Mojmír\AppData\Local\Microsoft\Windows\Temporary Internet Files\Content.IE5\8MZR03WD\MC90044129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22090"/>
            <a:ext cx="541784" cy="54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Mojmír\AppData\Local\Microsoft\Windows\Temporary Internet Files\Content.IE5\OK4X7VX9\MC90044174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182" y="1416685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77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C:\Users\Mojmír\AppData\Local\Microsoft\Windows\Temporary Internet Files\Content.IE5\FZ6ES3M6\MC90043202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635896" y="3284984"/>
            <a:ext cx="36768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PŘECHOD PRO CHODCE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49190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SEMAFOR PRO CHODCE</a:t>
            </a:r>
            <a:endParaRPr lang="cs-CZ" dirty="0"/>
          </a:p>
        </p:txBody>
      </p:sp>
      <p:pic>
        <p:nvPicPr>
          <p:cNvPr id="5" name="Picture 2" descr="C:\Users\Mojmír\AppData\Local\Microsoft\Windows\Temporary Internet Files\Content.IE5\OK4X7VX9\MC9004131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276872"/>
            <a:ext cx="1323315" cy="265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Mojmír\AppData\Local\Microsoft\Windows\Temporary Internet Files\Content.IE5\D3CPEI3J\MC9004131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276872"/>
            <a:ext cx="1290119" cy="262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986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SEMAFOR</a:t>
            </a:r>
            <a:endParaRPr lang="cs-CZ" dirty="0"/>
          </a:p>
        </p:txBody>
      </p:sp>
      <p:pic>
        <p:nvPicPr>
          <p:cNvPr id="5" name="Picture 3" descr="C:\Users\Mojmír\AppData\Local\Microsoft\Windows\Temporary Internet Files\Content.IE5\8MZR03WD\MP900385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30274"/>
            <a:ext cx="257143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Mojmír\AppData\Local\Microsoft\Windows\Temporary Internet Files\Content.IE5\PK12JL7F\MP900385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1624" y="2003827"/>
            <a:ext cx="2571428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Mojmír\AppData\Local\Microsoft\Windows\Temporary Internet Files\Content.IE5\O545E35G\MP9003859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03827"/>
            <a:ext cx="2571424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338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Mojmír\AppData\Local\Microsoft\Windows\Temporary Internet Files\Content.IE5\EBWES8TR\MC9004112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3660618" cy="3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3450406"/>
            <a:ext cx="3436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STEZKA PRO CYKLISTY</a:t>
            </a:r>
            <a:endParaRPr lang="cs-CZ" sz="2800" b="1" dirty="0"/>
          </a:p>
        </p:txBody>
      </p:sp>
      <p:pic>
        <p:nvPicPr>
          <p:cNvPr id="6" name="Picture 4" descr="C:\Users\Mojmír\AppData\Local\Microsoft\Windows\Temporary Internet Files\Content.IE5\D3CPEI3J\MP9004067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864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3138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pPr algn="l"/>
            <a:r>
              <a:rPr lang="cs-CZ" sz="2000" dirty="0" smtClean="0"/>
              <a:t>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Obrázky byly použity z galerie Klipart.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919852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</TotalTime>
  <Words>75</Words>
  <Application>Microsoft Office PowerPoint</Application>
  <PresentationFormat>Předvádění na obrazovce (4:3)</PresentationFormat>
  <Paragraphs>17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Dopravní značky</vt:lpstr>
      <vt:lpstr>Prezentace aplikace PowerPoint</vt:lpstr>
      <vt:lpstr>SEMAFOR PRO CHODCE</vt:lpstr>
      <vt:lpstr>SEMAFOR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Mojmír</cp:lastModifiedBy>
  <cp:revision>14</cp:revision>
  <dcterms:created xsi:type="dcterms:W3CDTF">2012-03-24T21:25:11Z</dcterms:created>
  <dcterms:modified xsi:type="dcterms:W3CDTF">2013-04-25T09:02:06Z</dcterms:modified>
</cp:coreProperties>
</file>