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2179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671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731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061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243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859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33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423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414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901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709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074A8-6CFB-4654-83DB-F26FDFC8715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C518F-6F46-4A1C-A1BD-6763BA1DC5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26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899592" y="1412776"/>
            <a:ext cx="7772400" cy="792089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400" dirty="0" smtClean="0">
                <a:solidFill>
                  <a:sysClr val="windowText" lastClr="000000"/>
                </a:solidFill>
                <a:effectLst>
                  <a:outerShdw sx="1000" sy="1000" algn="tl">
                    <a:sysClr val="window" lastClr="FFFFFF"/>
                  </a:outerShdw>
                  <a:reflection endPos="0" dir="5400000" sy="-100000" algn="bl" rotWithShape="0"/>
                </a:effectLst>
              </a:rPr>
              <a:t>Ovoce a zelenina na podzim</a:t>
            </a:r>
            <a:endParaRPr kumimoji="0" lang="cs-CZ" sz="4400" b="1" i="0" u="none" strike="noStrike" kern="1200" cap="none" spc="0" normalizeH="0" baseline="0" noProof="0" dirty="0">
              <a:ln w="6350">
                <a:noFill/>
              </a:ln>
              <a:solidFill>
                <a:sysClr val="windowText" lastClr="000000"/>
              </a:solidFill>
              <a:effectLst>
                <a:outerShdw sx="1000" sy="1000" algn="tl">
                  <a:sysClr val="window" lastClr="FFFFFF">
                    <a:alpha val="51000"/>
                  </a:sysClr>
                </a:outerShdw>
                <a:reflection endPos="0" dir="5400000" sy="-100000" algn="bl" rotWithShape="0"/>
              </a:effectLst>
              <a:uLnTx/>
              <a:uFillTx/>
              <a:ea typeface="+mj-ea"/>
              <a:cs typeface="+mj-cs"/>
            </a:endParaRPr>
          </a:p>
        </p:txBody>
      </p:sp>
      <p:pic>
        <p:nvPicPr>
          <p:cNvPr id="5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43608" y="620687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Základní škola a Mateřská škola, Liberec, Barvířská 38/6, příspěvková organizace</a:t>
            </a: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214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Název :      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VY_32_inovace_03 </a:t>
            </a: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lang="cs-CZ" sz="1600" b="1" kern="0" dirty="0" err="1" smtClean="0">
                <a:solidFill>
                  <a:sysClr val="windowText" lastClr="000000"/>
                </a:solidFill>
              </a:rPr>
              <a:t>Pr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– </a:t>
            </a:r>
            <a:r>
              <a:rPr lang="cs-CZ" sz="1600" b="1" kern="0" dirty="0" smtClean="0">
                <a:solidFill>
                  <a:sysClr val="windowText" lastClr="000000"/>
                </a:solidFill>
              </a:rPr>
              <a:t>Ovoce a zelenina na podzim</a:t>
            </a:r>
            <a:endParaRPr lang="cs-CZ" sz="1600" b="1" kern="0" noProof="0" dirty="0" smtClean="0">
              <a:solidFill>
                <a:sysClr val="windowText" lastClr="000000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Autor:        Denisa Štelzigová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Období:   </a:t>
            </a:r>
            <a:r>
              <a:rPr lang="cs-CZ" sz="1600" kern="0" dirty="0" smtClean="0">
                <a:solidFill>
                  <a:sysClr val="windowText" lastClr="000000"/>
                </a:solidFill>
              </a:rPr>
              <a:t>říjen</a:t>
            </a:r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Věková skupina:      </a:t>
            </a:r>
            <a:r>
              <a:rPr lang="cs-CZ" sz="1600" kern="0" dirty="0">
                <a:solidFill>
                  <a:sysClr val="windowText" lastClr="000000"/>
                </a:solidFill>
              </a:rPr>
              <a:t>1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. ročník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Tematická oblast:    </a:t>
            </a:r>
            <a:r>
              <a:rPr lang="cs-CZ" sz="1600" kern="0" dirty="0" smtClean="0">
                <a:solidFill>
                  <a:sysClr val="windowText" lastClr="000000"/>
                </a:solidFill>
              </a:rPr>
              <a:t>PRVOUKA</a:t>
            </a:r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Anotace: </a:t>
            </a:r>
            <a:r>
              <a:rPr lang="cs-CZ" sz="1600" kern="0" dirty="0" smtClean="0">
                <a:solidFill>
                  <a:sysClr val="windowText" lastClr="000000"/>
                </a:solidFill>
              </a:rPr>
              <a:t>Ovoce a zelenina - poznávání</a:t>
            </a: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0438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0" y="0"/>
            <a:ext cx="4499992" cy="242088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1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0" y="2420888"/>
            <a:ext cx="4499992" cy="216024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17" name="Obdélník 16"/>
          <p:cNvSpPr/>
          <p:nvPr/>
        </p:nvSpPr>
        <p:spPr>
          <a:xfrm>
            <a:off x="0" y="4581128"/>
            <a:ext cx="4499992" cy="227687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18" name="Obdélník 17"/>
          <p:cNvSpPr/>
          <p:nvPr/>
        </p:nvSpPr>
        <p:spPr>
          <a:xfrm>
            <a:off x="4499992" y="0"/>
            <a:ext cx="4644008" cy="242088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19" name="Obdélník 18"/>
          <p:cNvSpPr/>
          <p:nvPr/>
        </p:nvSpPr>
        <p:spPr>
          <a:xfrm>
            <a:off x="4499992" y="2420888"/>
            <a:ext cx="4644008" cy="216024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20" name="Obdélník 19"/>
          <p:cNvSpPr/>
          <p:nvPr/>
        </p:nvSpPr>
        <p:spPr>
          <a:xfrm>
            <a:off x="4499992" y="4581128"/>
            <a:ext cx="4644008" cy="227687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52259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4499992" cy="256490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1</a:t>
            </a:r>
            <a:endParaRPr lang="cs-CZ" sz="4800" dirty="0"/>
          </a:p>
        </p:txBody>
      </p:sp>
      <p:sp>
        <p:nvSpPr>
          <p:cNvPr id="3" name="Obdélník 2"/>
          <p:cNvSpPr/>
          <p:nvPr/>
        </p:nvSpPr>
        <p:spPr>
          <a:xfrm>
            <a:off x="4499992" y="0"/>
            <a:ext cx="4644008" cy="256490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2</a:t>
            </a:r>
          </a:p>
        </p:txBody>
      </p:sp>
      <p:sp>
        <p:nvSpPr>
          <p:cNvPr id="4" name="Obdélník 3"/>
          <p:cNvSpPr/>
          <p:nvPr/>
        </p:nvSpPr>
        <p:spPr>
          <a:xfrm>
            <a:off x="0" y="2564904"/>
            <a:ext cx="4499992" cy="216024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0" y="4725144"/>
            <a:ext cx="4499992" cy="213285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5</a:t>
            </a:r>
          </a:p>
        </p:txBody>
      </p:sp>
      <p:sp>
        <p:nvSpPr>
          <p:cNvPr id="6" name="Obdélník 5"/>
          <p:cNvSpPr/>
          <p:nvPr/>
        </p:nvSpPr>
        <p:spPr>
          <a:xfrm>
            <a:off x="4499992" y="2564904"/>
            <a:ext cx="4644008" cy="216024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4</a:t>
            </a:r>
            <a:endParaRPr lang="cs-CZ" sz="4400" dirty="0"/>
          </a:p>
        </p:txBody>
      </p:sp>
      <p:sp>
        <p:nvSpPr>
          <p:cNvPr id="7" name="Obdélník 6"/>
          <p:cNvSpPr/>
          <p:nvPr/>
        </p:nvSpPr>
        <p:spPr>
          <a:xfrm>
            <a:off x="4499992" y="4725144"/>
            <a:ext cx="4644008" cy="213285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18482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4499992" cy="24208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1</a:t>
            </a:r>
          </a:p>
        </p:txBody>
      </p:sp>
      <p:sp>
        <p:nvSpPr>
          <p:cNvPr id="3" name="Obdélník 2"/>
          <p:cNvSpPr/>
          <p:nvPr/>
        </p:nvSpPr>
        <p:spPr>
          <a:xfrm>
            <a:off x="4499992" y="0"/>
            <a:ext cx="4644008" cy="24208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>
            <a:off x="0" y="2420888"/>
            <a:ext cx="4499992" cy="23762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0" y="4797152"/>
            <a:ext cx="4499992" cy="206084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4499992" y="2420888"/>
            <a:ext cx="4644008" cy="23762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4499992" y="4797152"/>
            <a:ext cx="4644008" cy="206084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225205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4644008" cy="263691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1</a:t>
            </a:r>
            <a:endParaRPr lang="cs-CZ" sz="4800" dirty="0"/>
          </a:p>
        </p:txBody>
      </p:sp>
      <p:sp>
        <p:nvSpPr>
          <p:cNvPr id="3" name="Obdélník 2"/>
          <p:cNvSpPr/>
          <p:nvPr/>
        </p:nvSpPr>
        <p:spPr>
          <a:xfrm>
            <a:off x="4499992" y="0"/>
            <a:ext cx="4644008" cy="263691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>
            <a:off x="0" y="2636912"/>
            <a:ext cx="4788024" cy="216024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4499992" y="2636912"/>
            <a:ext cx="4644008" cy="216024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0" y="4797152"/>
            <a:ext cx="4499992" cy="20608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4499992" y="4797152"/>
            <a:ext cx="4644008" cy="20608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16230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4572000" cy="2564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1</a:t>
            </a:r>
            <a:endParaRPr lang="cs-CZ" sz="4800" dirty="0"/>
          </a:p>
        </p:txBody>
      </p:sp>
      <p:sp>
        <p:nvSpPr>
          <p:cNvPr id="3" name="Obdélník 2"/>
          <p:cNvSpPr/>
          <p:nvPr/>
        </p:nvSpPr>
        <p:spPr>
          <a:xfrm>
            <a:off x="4572000" y="0"/>
            <a:ext cx="4572000" cy="2564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>
            <a:off x="0" y="2564904"/>
            <a:ext cx="4572000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4572000" y="2564904"/>
            <a:ext cx="4572000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0" y="4725144"/>
            <a:ext cx="4572000" cy="21328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4572000" y="4725144"/>
            <a:ext cx="4572000" cy="21328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013868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4572000" cy="249289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1</a:t>
            </a:r>
            <a:endParaRPr lang="cs-CZ" sz="4800" dirty="0"/>
          </a:p>
        </p:txBody>
      </p:sp>
      <p:sp>
        <p:nvSpPr>
          <p:cNvPr id="3" name="Obdélník 2"/>
          <p:cNvSpPr/>
          <p:nvPr/>
        </p:nvSpPr>
        <p:spPr>
          <a:xfrm>
            <a:off x="4572000" y="0"/>
            <a:ext cx="4572000" cy="249289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>
            <a:off x="0" y="2492896"/>
            <a:ext cx="4572000" cy="230425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4572000" y="2492896"/>
            <a:ext cx="4572000" cy="230425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0" y="4797152"/>
            <a:ext cx="4572000" cy="206084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4572000" y="4797152"/>
            <a:ext cx="4572000" cy="206084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08626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4572000" cy="234888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1</a:t>
            </a:r>
            <a:endParaRPr lang="cs-CZ" sz="4800" dirty="0"/>
          </a:p>
        </p:txBody>
      </p:sp>
      <p:sp>
        <p:nvSpPr>
          <p:cNvPr id="3" name="Obdélník 2"/>
          <p:cNvSpPr/>
          <p:nvPr/>
        </p:nvSpPr>
        <p:spPr>
          <a:xfrm>
            <a:off x="4572000" y="0"/>
            <a:ext cx="4572000" cy="234888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>
            <a:off x="0" y="2348880"/>
            <a:ext cx="4572000" cy="20882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4572000" y="2348880"/>
            <a:ext cx="4572000" cy="20882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0" y="4437112"/>
            <a:ext cx="4572000" cy="24208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4572000" y="4437112"/>
            <a:ext cx="4572000" cy="24208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2148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l"/>
            <a:r>
              <a:rPr lang="cs-CZ" sz="2000" dirty="0" smtClean="0"/>
              <a:t>ZDROJE:</a:t>
            </a:r>
            <a:endParaRPr lang="cs-CZ" sz="2000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4525963"/>
          </a:xfrm>
        </p:spPr>
        <p:txBody>
          <a:bodyPr>
            <a:normAutofit/>
          </a:bodyPr>
          <a:lstStyle/>
          <a:p>
            <a:r>
              <a:rPr lang="cs-CZ" sz="1400" dirty="0" smtClean="0"/>
              <a:t>Obrázky byly použity z galerie Klipart.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40947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104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Mojmír</dc:creator>
  <cp:lastModifiedBy>Mojmír</cp:lastModifiedBy>
  <cp:revision>10</cp:revision>
  <dcterms:created xsi:type="dcterms:W3CDTF">2013-04-23T20:42:40Z</dcterms:created>
  <dcterms:modified xsi:type="dcterms:W3CDTF">2013-04-25T09:02:27Z</dcterms:modified>
</cp:coreProperties>
</file>