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167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126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194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967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61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939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094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71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35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49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523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ACBDD-6778-4498-A476-67061D11CD1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453548-EEDE-4892-BC49-B2068E67C6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028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STROMY NA PODZIM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VY_32_inovace_05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PR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–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Stromy na podzim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říjen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PRVOUKA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Stromy- kvíz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18115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Pod okénky se skrývají stromy a jeden keř. </a:t>
            </a:r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/>
              <a:t>Poznáš je?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72498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668958"/>
            <a:ext cx="3203848" cy="220486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7</a:t>
            </a:r>
            <a:endParaRPr lang="cs-CZ" sz="4800" b="1" dirty="0"/>
          </a:p>
        </p:txBody>
      </p:sp>
      <p:sp>
        <p:nvSpPr>
          <p:cNvPr id="3" name="Obdélník 2"/>
          <p:cNvSpPr/>
          <p:nvPr/>
        </p:nvSpPr>
        <p:spPr>
          <a:xfrm>
            <a:off x="3201594" y="0"/>
            <a:ext cx="2736304" cy="234888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2</a:t>
            </a:r>
            <a:endParaRPr lang="cs-CZ" sz="4800" b="1" dirty="0"/>
          </a:p>
        </p:txBody>
      </p:sp>
      <p:sp>
        <p:nvSpPr>
          <p:cNvPr id="4" name="Obdélník 3"/>
          <p:cNvSpPr/>
          <p:nvPr/>
        </p:nvSpPr>
        <p:spPr>
          <a:xfrm>
            <a:off x="5940152" y="0"/>
            <a:ext cx="3203848" cy="234888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3</a:t>
            </a:r>
            <a:endParaRPr lang="cs-CZ" sz="4800" b="1" dirty="0"/>
          </a:p>
        </p:txBody>
      </p:sp>
      <p:sp>
        <p:nvSpPr>
          <p:cNvPr id="5" name="Obdélník 4"/>
          <p:cNvSpPr/>
          <p:nvPr/>
        </p:nvSpPr>
        <p:spPr>
          <a:xfrm>
            <a:off x="0" y="2348880"/>
            <a:ext cx="3203848" cy="23042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4</a:t>
            </a:r>
            <a:endParaRPr lang="cs-CZ" sz="4800" b="1" dirty="0"/>
          </a:p>
        </p:txBody>
      </p:sp>
      <p:sp>
        <p:nvSpPr>
          <p:cNvPr id="6" name="Obdélník 5"/>
          <p:cNvSpPr/>
          <p:nvPr/>
        </p:nvSpPr>
        <p:spPr>
          <a:xfrm>
            <a:off x="-135" y="0"/>
            <a:ext cx="3203983" cy="234888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1</a:t>
            </a:r>
            <a:endParaRPr lang="cs-CZ" sz="4800" b="1" dirty="0"/>
          </a:p>
        </p:txBody>
      </p:sp>
      <p:sp>
        <p:nvSpPr>
          <p:cNvPr id="7" name="Obdélník 6"/>
          <p:cNvSpPr/>
          <p:nvPr/>
        </p:nvSpPr>
        <p:spPr>
          <a:xfrm>
            <a:off x="3179620" y="2364702"/>
            <a:ext cx="2736304" cy="230425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5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5926494" y="2348880"/>
            <a:ext cx="3217505" cy="232007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6</a:t>
            </a:r>
            <a:endParaRPr lang="cs-CZ" sz="4800" b="1" dirty="0"/>
          </a:p>
        </p:txBody>
      </p:sp>
      <p:sp>
        <p:nvSpPr>
          <p:cNvPr id="9" name="Obdélník 8"/>
          <p:cNvSpPr/>
          <p:nvPr/>
        </p:nvSpPr>
        <p:spPr>
          <a:xfrm>
            <a:off x="3203848" y="4668958"/>
            <a:ext cx="2736304" cy="218904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8</a:t>
            </a:r>
            <a:endParaRPr lang="cs-CZ" sz="4800" b="1" dirty="0"/>
          </a:p>
        </p:txBody>
      </p:sp>
      <p:sp>
        <p:nvSpPr>
          <p:cNvPr id="10" name="Obdélník 9"/>
          <p:cNvSpPr/>
          <p:nvPr/>
        </p:nvSpPr>
        <p:spPr>
          <a:xfrm>
            <a:off x="5940152" y="4653136"/>
            <a:ext cx="3203848" cy="220486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9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88892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2411760" cy="198884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2411760" y="0"/>
            <a:ext cx="2304256" cy="198884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0" y="1988840"/>
            <a:ext cx="2411760" cy="216024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0" y="4149080"/>
            <a:ext cx="2411760" cy="27089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CH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4716016" y="0"/>
            <a:ext cx="2232248" cy="198884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sp>
        <p:nvSpPr>
          <p:cNvPr id="7" name="Obdélník 6"/>
          <p:cNvSpPr/>
          <p:nvPr/>
        </p:nvSpPr>
        <p:spPr>
          <a:xfrm>
            <a:off x="6948264" y="0"/>
            <a:ext cx="2195736" cy="198884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2411760" y="1988840"/>
            <a:ext cx="2304256" cy="216024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F</a:t>
            </a:r>
            <a:endParaRPr lang="cs-CZ" sz="4800" dirty="0"/>
          </a:p>
        </p:txBody>
      </p:sp>
      <p:sp>
        <p:nvSpPr>
          <p:cNvPr id="9" name="Obdélník 8"/>
          <p:cNvSpPr/>
          <p:nvPr/>
        </p:nvSpPr>
        <p:spPr>
          <a:xfrm>
            <a:off x="4716016" y="1988840"/>
            <a:ext cx="2232248" cy="216024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G</a:t>
            </a:r>
            <a:endParaRPr lang="cs-CZ" sz="4800" dirty="0"/>
          </a:p>
        </p:txBody>
      </p:sp>
      <p:sp>
        <p:nvSpPr>
          <p:cNvPr id="10" name="Obdélník 9"/>
          <p:cNvSpPr/>
          <p:nvPr/>
        </p:nvSpPr>
        <p:spPr>
          <a:xfrm>
            <a:off x="6948264" y="1988840"/>
            <a:ext cx="2195736" cy="216024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</a:t>
            </a:r>
            <a:endParaRPr lang="cs-CZ" sz="4800" dirty="0"/>
          </a:p>
        </p:txBody>
      </p:sp>
      <p:sp>
        <p:nvSpPr>
          <p:cNvPr id="11" name="Obdélník 10"/>
          <p:cNvSpPr/>
          <p:nvPr/>
        </p:nvSpPr>
        <p:spPr>
          <a:xfrm>
            <a:off x="2411760" y="4149080"/>
            <a:ext cx="2304256" cy="27089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sp>
        <p:nvSpPr>
          <p:cNvPr id="12" name="Obdélník 11"/>
          <p:cNvSpPr/>
          <p:nvPr/>
        </p:nvSpPr>
        <p:spPr>
          <a:xfrm>
            <a:off x="4716016" y="4149080"/>
            <a:ext cx="2232248" cy="27089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J</a:t>
            </a:r>
            <a:endParaRPr lang="cs-CZ" sz="4800" dirty="0"/>
          </a:p>
        </p:txBody>
      </p:sp>
      <p:sp>
        <p:nvSpPr>
          <p:cNvPr id="13" name="Obdélník 12"/>
          <p:cNvSpPr/>
          <p:nvPr/>
        </p:nvSpPr>
        <p:spPr>
          <a:xfrm>
            <a:off x="6948264" y="4149080"/>
            <a:ext cx="2195736" cy="270892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7636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spect="1"/>
          </p:cNvSpPr>
          <p:nvPr/>
        </p:nvSpPr>
        <p:spPr>
          <a:xfrm>
            <a:off x="1" y="-11096"/>
            <a:ext cx="2341380" cy="234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16" name="Obdélník 15"/>
          <p:cNvSpPr>
            <a:spLocks noChangeAspect="1"/>
          </p:cNvSpPr>
          <p:nvPr/>
        </p:nvSpPr>
        <p:spPr>
          <a:xfrm>
            <a:off x="2" y="2343163"/>
            <a:ext cx="2269338" cy="2268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E</a:t>
            </a: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-863" y="4590000"/>
            <a:ext cx="2269338" cy="2268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CH</a:t>
            </a:r>
            <a:endParaRPr lang="cs-CZ" sz="3600" dirty="0"/>
          </a:p>
        </p:txBody>
      </p:sp>
      <p:sp>
        <p:nvSpPr>
          <p:cNvPr id="28" name="Obdélník 27"/>
          <p:cNvSpPr>
            <a:spLocks noChangeAspect="1"/>
          </p:cNvSpPr>
          <p:nvPr/>
        </p:nvSpPr>
        <p:spPr>
          <a:xfrm>
            <a:off x="2234644" y="-25505"/>
            <a:ext cx="2341380" cy="234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29" name="Obdélník 28"/>
          <p:cNvSpPr>
            <a:spLocks noChangeAspect="1"/>
          </p:cNvSpPr>
          <p:nvPr/>
        </p:nvSpPr>
        <p:spPr>
          <a:xfrm>
            <a:off x="4576024" y="-25505"/>
            <a:ext cx="2341380" cy="234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dirty="0"/>
          </a:p>
        </p:txBody>
      </p:sp>
      <p:sp>
        <p:nvSpPr>
          <p:cNvPr id="30" name="Obdélník 29"/>
          <p:cNvSpPr>
            <a:spLocks noChangeAspect="1"/>
          </p:cNvSpPr>
          <p:nvPr/>
        </p:nvSpPr>
        <p:spPr>
          <a:xfrm>
            <a:off x="6808015" y="-31748"/>
            <a:ext cx="2341380" cy="234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</a:t>
            </a:r>
            <a:endParaRPr lang="cs-CZ" sz="4800" dirty="0"/>
          </a:p>
        </p:txBody>
      </p:sp>
      <p:sp>
        <p:nvSpPr>
          <p:cNvPr id="31" name="Obdélník 30"/>
          <p:cNvSpPr>
            <a:spLocks noChangeAspect="1"/>
          </p:cNvSpPr>
          <p:nvPr/>
        </p:nvSpPr>
        <p:spPr>
          <a:xfrm>
            <a:off x="2277196" y="2321999"/>
            <a:ext cx="2298828" cy="229747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F</a:t>
            </a:r>
            <a:endParaRPr lang="cs-CZ" sz="4800" dirty="0"/>
          </a:p>
        </p:txBody>
      </p:sp>
      <p:sp>
        <p:nvSpPr>
          <p:cNvPr id="32" name="Obdélník 31"/>
          <p:cNvSpPr>
            <a:spLocks noChangeAspect="1"/>
          </p:cNvSpPr>
          <p:nvPr/>
        </p:nvSpPr>
        <p:spPr>
          <a:xfrm>
            <a:off x="4576024" y="2334786"/>
            <a:ext cx="2269338" cy="2268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G</a:t>
            </a:r>
            <a:endParaRPr lang="cs-CZ" sz="4800" dirty="0"/>
          </a:p>
        </p:txBody>
      </p:sp>
      <p:sp>
        <p:nvSpPr>
          <p:cNvPr id="33" name="Obdélník 32"/>
          <p:cNvSpPr>
            <a:spLocks noChangeAspect="1"/>
          </p:cNvSpPr>
          <p:nvPr/>
        </p:nvSpPr>
        <p:spPr>
          <a:xfrm>
            <a:off x="6838641" y="2307163"/>
            <a:ext cx="2305359" cy="2304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</a:t>
            </a:r>
            <a:endParaRPr lang="cs-CZ" sz="4800" dirty="0"/>
          </a:p>
        </p:txBody>
      </p:sp>
      <p:sp>
        <p:nvSpPr>
          <p:cNvPr id="34" name="Obdélník 33"/>
          <p:cNvSpPr>
            <a:spLocks noChangeAspect="1"/>
          </p:cNvSpPr>
          <p:nvPr/>
        </p:nvSpPr>
        <p:spPr>
          <a:xfrm>
            <a:off x="6808016" y="4590000"/>
            <a:ext cx="2335984" cy="2304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K</a:t>
            </a:r>
            <a:endParaRPr lang="cs-CZ" sz="4800" dirty="0"/>
          </a:p>
        </p:txBody>
      </p:sp>
      <p:sp>
        <p:nvSpPr>
          <p:cNvPr id="35" name="Obdélník 34"/>
          <p:cNvSpPr>
            <a:spLocks noChangeAspect="1"/>
          </p:cNvSpPr>
          <p:nvPr/>
        </p:nvSpPr>
        <p:spPr>
          <a:xfrm>
            <a:off x="4538678" y="4590000"/>
            <a:ext cx="2269338" cy="2268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J</a:t>
            </a:r>
            <a:endParaRPr lang="cs-CZ" sz="4800" dirty="0"/>
          </a:p>
        </p:txBody>
      </p:sp>
      <p:sp>
        <p:nvSpPr>
          <p:cNvPr id="36" name="Obdélník 35"/>
          <p:cNvSpPr>
            <a:spLocks noChangeAspect="1"/>
          </p:cNvSpPr>
          <p:nvPr/>
        </p:nvSpPr>
        <p:spPr>
          <a:xfrm>
            <a:off x="2269340" y="4590000"/>
            <a:ext cx="2269338" cy="2268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65063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2" grpId="0" animBg="1"/>
      <p:bldP spid="16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8000" b="-2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3203848" cy="2348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3203848" y="0"/>
            <a:ext cx="3168352" cy="2348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6372200" y="0"/>
            <a:ext cx="2771800" cy="2348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0" y="2348880"/>
            <a:ext cx="320384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3203848" y="2348881"/>
            <a:ext cx="3168352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e</a:t>
            </a:r>
            <a:endParaRPr lang="cs-CZ" sz="4800" dirty="0"/>
          </a:p>
        </p:txBody>
      </p:sp>
      <p:sp>
        <p:nvSpPr>
          <p:cNvPr id="7" name="Obdélník 6"/>
          <p:cNvSpPr/>
          <p:nvPr/>
        </p:nvSpPr>
        <p:spPr>
          <a:xfrm>
            <a:off x="6372200" y="2348880"/>
            <a:ext cx="2771800" cy="25202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f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0" y="4869160"/>
            <a:ext cx="3203848" cy="19888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g</a:t>
            </a:r>
            <a:endParaRPr lang="cs-CZ" sz="4800" dirty="0"/>
          </a:p>
        </p:txBody>
      </p:sp>
      <p:sp>
        <p:nvSpPr>
          <p:cNvPr id="9" name="Obdélník 8"/>
          <p:cNvSpPr/>
          <p:nvPr/>
        </p:nvSpPr>
        <p:spPr>
          <a:xfrm>
            <a:off x="3203848" y="4869160"/>
            <a:ext cx="3168352" cy="19888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</a:t>
            </a:r>
            <a:endParaRPr lang="cs-CZ" sz="4800" dirty="0"/>
          </a:p>
        </p:txBody>
      </p:sp>
      <p:sp>
        <p:nvSpPr>
          <p:cNvPr id="10" name="Obdélník 9"/>
          <p:cNvSpPr/>
          <p:nvPr/>
        </p:nvSpPr>
        <p:spPr>
          <a:xfrm>
            <a:off x="6372200" y="4869161"/>
            <a:ext cx="2771800" cy="19888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ch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844247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Obrázky byly použity z galerie Klipart.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4345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109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Mojmír</dc:creator>
  <cp:lastModifiedBy>Mojmír</cp:lastModifiedBy>
  <cp:revision>10</cp:revision>
  <dcterms:created xsi:type="dcterms:W3CDTF">2013-04-23T20:29:48Z</dcterms:created>
  <dcterms:modified xsi:type="dcterms:W3CDTF">2013-04-24T21:44:32Z</dcterms:modified>
</cp:coreProperties>
</file>