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8" r:id="rId4"/>
    <p:sldId id="257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8CBE6-0A59-4C24-AA29-6C0328383E77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ZIMA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VY_32_inovace_09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PR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– </a:t>
            </a:r>
            <a:r>
              <a:rPr lang="cs-CZ" sz="1600" b="1" kern="0" noProof="0" dirty="0" smtClean="0">
                <a:solidFill>
                  <a:sysClr val="windowText" lastClr="000000"/>
                </a:solidFill>
              </a:rPr>
              <a:t>Zima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prosinec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PRVOUKA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prezentace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974568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124744"/>
            <a:ext cx="7117180" cy="1470025"/>
          </a:xfrm>
        </p:spPr>
        <p:txBody>
          <a:bodyPr/>
          <a:lstStyle/>
          <a:p>
            <a:pPr algn="ctr"/>
            <a:r>
              <a:rPr lang="cs-CZ" dirty="0" smtClean="0"/>
              <a:t>Zima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117180" cy="861420"/>
          </a:xfrm>
        </p:spPr>
        <p:txBody>
          <a:bodyPr/>
          <a:lstStyle/>
          <a:p>
            <a:pPr algn="ctr"/>
            <a:r>
              <a:rPr lang="cs-CZ" dirty="0" smtClean="0"/>
              <a:t>oblečení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513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Počasí</a:t>
            </a:r>
            <a:endParaRPr lang="cs-CZ" dirty="0"/>
          </a:p>
        </p:txBody>
      </p:sp>
      <p:pic>
        <p:nvPicPr>
          <p:cNvPr id="2050" name="Picture 2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49080"/>
            <a:ext cx="1744662" cy="183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ojmír\AppData\Local\Microsoft\Windows\Temporary Internet Files\Content.IE5\EBWES8TR\MP900386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999" y="1556792"/>
            <a:ext cx="2820978" cy="201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ojmír\AppData\Local\Microsoft\Windows\Temporary Internet Files\Content.IE5\OK4X7VX9\MP9003156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01" y="631974"/>
            <a:ext cx="1687510" cy="2364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ojmír\AppData\Local\Microsoft\Windows\Temporary Internet Files\Content.IE5\FZ6ES3M6\MP9004385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861048"/>
            <a:ext cx="3801065" cy="285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490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54373" y="466049"/>
            <a:ext cx="2717118" cy="293852"/>
          </a:xfrm>
        </p:spPr>
        <p:txBody>
          <a:bodyPr/>
          <a:lstStyle/>
          <a:p>
            <a:pPr algn="ctr"/>
            <a:r>
              <a:rPr lang="cs-CZ" b="1" u="sng" dirty="0" smtClean="0"/>
              <a:t>Oblečení</a:t>
            </a:r>
            <a:endParaRPr lang="cs-CZ" b="1" u="sng" dirty="0"/>
          </a:p>
        </p:txBody>
      </p:sp>
      <p:pic>
        <p:nvPicPr>
          <p:cNvPr id="1026" name="Picture 2" descr="C:\Users\Mojmír\AppData\Local\Microsoft\Windows\Temporary Internet Files\Content.IE5\FZ6ES3M6\MC9003620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350" y="1502116"/>
            <a:ext cx="1647527" cy="1582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ojmír\AppData\Local\Microsoft\Windows\Temporary Internet Files\Content.IE5\OK4X7VX9\MC9002988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747" y="5065982"/>
            <a:ext cx="1699556" cy="1538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ojmír\AppData\Local\Microsoft\Windows\Temporary Internet Files\Content.IE5\PK12JL7F\MC9002865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574" y="1660525"/>
            <a:ext cx="1665585" cy="161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ojmír\AppData\Local\Microsoft\Windows\Temporary Internet Files\Content.IE5\EBWES8TR\MC9003601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12219"/>
            <a:ext cx="1396999" cy="1516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ojmír\AppData\Local\Microsoft\Windows\Temporary Internet Files\Content.IE5\FZ6ES3M6\MC9003601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708" y="3692581"/>
            <a:ext cx="1027189" cy="1130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ojmír\AppData\Local\Microsoft\Windows\Temporary Internet Files\Content.IE5\PK12JL7F\MC9003601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419" y="1240164"/>
            <a:ext cx="1686717" cy="182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ojmír\AppData\Local\Microsoft\Windows\Temporary Internet Files\Content.IE5\EBWES8TR\MC9003538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449" y="3694201"/>
            <a:ext cx="1495298" cy="1220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ojmír\AppData\Local\Microsoft\Windows\Temporary Internet Files\Content.IE5\FZ6ES3M6\MC90021561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839" y="3035300"/>
            <a:ext cx="1187474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ojmír\AppData\Local\Microsoft\Windows\Temporary Internet Files\Content.IE5\OK4X7VX9\MC90035312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576" y="4581128"/>
            <a:ext cx="1379538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ojmír\AppData\Local\Microsoft\Windows\Temporary Internet Files\Content.IE5\PK12JL7F\MC90023305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45" y="0"/>
            <a:ext cx="2260600" cy="208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ojmír\AppData\Local\Microsoft\Windows\Temporary Internet Files\Content.IE5\OK4X7VX9\MC90001341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3" y="188640"/>
            <a:ext cx="1030301" cy="1142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Mojmír\AppData\Local\Microsoft\Windows\Temporary Internet Files\Content.IE5\OK4X7VX9\MC90028658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48" y="5152158"/>
            <a:ext cx="1422195" cy="12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01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7408" y="620688"/>
            <a:ext cx="7125113" cy="924475"/>
          </a:xfrm>
        </p:spPr>
        <p:txBody>
          <a:bodyPr/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olný čas</a:t>
            </a:r>
            <a:br>
              <a:rPr lang="cs-CZ" sz="5400" b="1" dirty="0" smtClean="0"/>
            </a:br>
            <a:endParaRPr lang="cs-CZ" sz="5400" b="1" dirty="0"/>
          </a:p>
        </p:txBody>
      </p:sp>
      <p:pic>
        <p:nvPicPr>
          <p:cNvPr id="3074" name="Picture 2" descr="C:\Users\Mojmír\AppData\Local\Microsoft\Windows\Temporary Internet Files\Content.IE5\PK12JL7F\MC900446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02135"/>
            <a:ext cx="1722437" cy="1709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ojmír\AppData\Local\Microsoft\Windows\Temporary Internet Files\Content.IE5\EBWES8TR\MC9002326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324940"/>
            <a:ext cx="1447920" cy="138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ojmír\AppData\Local\Microsoft\Windows\Temporary Internet Files\Content.IE5\FZ6ES3M6\MC9002321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07" y="4346433"/>
            <a:ext cx="1773237" cy="2309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ojmír\AppData\Local\Microsoft\Windows\Temporary Internet Files\Content.IE5\EBWES8TR\MC9003982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721" y="366074"/>
            <a:ext cx="1828800" cy="166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ojmír\AppData\Local\Microsoft\Windows\Temporary Internet Files\Content.IE5\FZ6ES3M6\MC9003983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881936"/>
            <a:ext cx="1747838" cy="183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Mojmír\AppData\Local\Microsoft\Windows\Temporary Internet Files\Content.IE5\PK12JL7F\MC9002321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347" y="620688"/>
            <a:ext cx="1897596" cy="187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Mojmír\AppData\Local\Microsoft\Windows\Temporary Internet Files\Content.IE5\EBWES8TR\MC90023210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621" y="2498921"/>
            <a:ext cx="120182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Mojmír\AppData\Local\Microsoft\Windows\Temporary Internet Files\Content.IE5\FZ6ES3M6\MC90023211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145" y="3108519"/>
            <a:ext cx="1496210" cy="152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Mojmír\AppData\Local\Microsoft\Windows\Temporary Internet Files\Content.IE5\OK4X7VX9\MC90039671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2279" y="4242473"/>
            <a:ext cx="1358538" cy="155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4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</p:spPr>
        <p:txBody>
          <a:bodyPr/>
          <a:lstStyle/>
          <a:p>
            <a:r>
              <a:rPr lang="cs-CZ" sz="1600" dirty="0" smtClean="0"/>
              <a:t>ZDROJE</a:t>
            </a:r>
            <a:r>
              <a:rPr lang="cs-CZ" sz="1800" dirty="0" smtClean="0"/>
              <a:t>:</a:t>
            </a:r>
            <a:endParaRPr lang="cs-CZ" sz="18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899592" y="980728"/>
            <a:ext cx="7125112" cy="115212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Obrázky byly použity z galerie Klipart.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411170054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46</TotalTime>
  <Words>56</Words>
  <Application>Microsoft Office PowerPoint</Application>
  <PresentationFormat>Předvádění na obrazovce (4:3)</PresentationFormat>
  <Paragraphs>15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Winter</vt:lpstr>
      <vt:lpstr>Prezentace aplikace PowerPoint</vt:lpstr>
      <vt:lpstr>Zima </vt:lpstr>
      <vt:lpstr>Počasí</vt:lpstr>
      <vt:lpstr>Oblečení</vt:lpstr>
      <vt:lpstr>Volný čas 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Mojmír</dc:creator>
  <cp:lastModifiedBy>Mojmír</cp:lastModifiedBy>
  <cp:revision>5</cp:revision>
  <dcterms:created xsi:type="dcterms:W3CDTF">2012-11-28T14:59:21Z</dcterms:created>
  <dcterms:modified xsi:type="dcterms:W3CDTF">2013-04-24T22:02:40Z</dcterms:modified>
</cp:coreProperties>
</file>