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95C7A8-56A0-43D2-A3CE-08CBA898296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E7AA68-A979-4D7E-912C-AF713076B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247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7AA68-A979-4D7E-912C-AF713076B9D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763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7AA68-A979-4D7E-912C-AF713076B9D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80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7AA68-A979-4D7E-912C-AF713076B9D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4563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7AA68-A979-4D7E-912C-AF713076B9D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489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7AA68-A979-4D7E-912C-AF713076B9D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4041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7AA68-A979-4D7E-912C-AF713076B9D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1245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7AA68-A979-4D7E-912C-AF713076B9D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0980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7AA68-A979-4D7E-912C-AF713076B9D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9236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E7AA68-A979-4D7E-912C-AF713076B9D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838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200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88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473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642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488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353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470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172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447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837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807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9A2B4-2E85-452F-948F-62AD22A76F9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31846C-8D22-423E-BC38-98031A4A0B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180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noProof="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Rostliny na jaře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VY_32_inovace_15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PR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– </a:t>
            </a:r>
            <a:r>
              <a:rPr lang="cs-CZ" sz="1600" b="1" kern="0" noProof="0" dirty="0" smtClean="0">
                <a:solidFill>
                  <a:sysClr val="windowText" lastClr="000000"/>
                </a:solidFill>
              </a:rPr>
              <a:t>Rostliny na jaře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noProof="0" dirty="0" smtClean="0">
                <a:solidFill>
                  <a:sysClr val="windowText" lastClr="000000"/>
                </a:solidFill>
              </a:rPr>
              <a:t>březen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PRVOUKA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poznávání rostlin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6641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Rostliny na jaře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Poznáš o jakou rostlinu se jedná?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413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5142" y="0"/>
            <a:ext cx="2987824" cy="242088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2420888"/>
            <a:ext cx="2987824" cy="244827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accent4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0" y="4869160"/>
            <a:ext cx="2987824" cy="198884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accent4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987824" y="0"/>
            <a:ext cx="2880320" cy="242088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68144" y="0"/>
            <a:ext cx="3275856" cy="242088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87824" y="2420888"/>
            <a:ext cx="2880320" cy="244827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accent4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868144" y="2420888"/>
            <a:ext cx="3275856" cy="244827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chemeClr val="accent4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987824" y="4869160"/>
            <a:ext cx="2880320" cy="198884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accent4">
                    <a:lumMod val="75000"/>
                  </a:schemeClr>
                </a:solidFill>
              </a:rPr>
              <a:t>8</a:t>
            </a:r>
            <a:endParaRPr lang="cs-CZ" sz="6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868144" y="4869160"/>
            <a:ext cx="3275856" cy="198884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accent4">
                    <a:lumMod val="75000"/>
                  </a:schemeClr>
                </a:solidFill>
              </a:rPr>
              <a:t>9</a:t>
            </a:r>
            <a:endParaRPr lang="cs-CZ" sz="6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908720"/>
            <a:ext cx="7920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chemeClr val="accent4">
                    <a:lumMod val="75000"/>
                  </a:schemeClr>
                </a:solidFill>
              </a:rPr>
              <a:t>1</a:t>
            </a:r>
            <a:endParaRPr lang="cs-CZ" sz="6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95936" y="908720"/>
            <a:ext cx="11521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chemeClr val="accent4">
                    <a:lumMod val="75000"/>
                  </a:schemeClr>
                </a:solidFill>
              </a:rPr>
              <a:t>2</a:t>
            </a:r>
            <a:endParaRPr lang="cs-CZ" sz="6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20272" y="908720"/>
            <a:ext cx="8640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chemeClr val="accent4">
                    <a:lumMod val="75000"/>
                  </a:schemeClr>
                </a:solidFill>
              </a:rPr>
              <a:t>3</a:t>
            </a:r>
            <a:endParaRPr lang="cs-CZ" sz="66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99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:\Documents and Settings\Marcel\Local Settings\Temporary Internet Files\Content.IE5\JEZIL4GB\MC900088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6" y="463240"/>
            <a:ext cx="4671588" cy="592851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2052" name="Picture 4" descr="H:\Documents and Settings\Marcel\Local Settings\Temporary Internet Files\Content.IE5\JEZIL4GB\MC9001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976" y="486328"/>
            <a:ext cx="5864047" cy="588233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0" y="0"/>
            <a:ext cx="2236206" cy="227687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1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36206" y="-1504"/>
            <a:ext cx="2335793" cy="227687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2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0" y="-1504"/>
            <a:ext cx="2160240" cy="227687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3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32240" y="-1504"/>
            <a:ext cx="2411760" cy="227687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8" name="Obdélník 7"/>
          <p:cNvSpPr/>
          <p:nvPr/>
        </p:nvSpPr>
        <p:spPr>
          <a:xfrm>
            <a:off x="0" y="2275368"/>
            <a:ext cx="2236206" cy="223224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5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4507616"/>
            <a:ext cx="2236206" cy="234888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9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36206" y="2275368"/>
            <a:ext cx="2335793" cy="223224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0677" y="2275368"/>
            <a:ext cx="2160240" cy="223224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7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30917" y="2275368"/>
            <a:ext cx="2411760" cy="223224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8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236206" y="4507616"/>
            <a:ext cx="2335793" cy="234888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10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72000" y="4507616"/>
            <a:ext cx="2160240" cy="234888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11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32240" y="4507616"/>
            <a:ext cx="2411760" cy="234888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12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77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915816" y="3266"/>
            <a:ext cx="3024336" cy="263691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2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0152" y="0"/>
            <a:ext cx="3203848" cy="263691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3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2636912"/>
            <a:ext cx="2915816" cy="223224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4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2636912"/>
            <a:ext cx="3024336" cy="223224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5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40152" y="2636912"/>
            <a:ext cx="3203848" cy="223224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6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4869160"/>
            <a:ext cx="2915816" cy="198884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7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4869160"/>
            <a:ext cx="3024336" cy="198884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8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40152" y="4869160"/>
            <a:ext cx="3203848" cy="198884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9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15765"/>
            <a:ext cx="2915816" cy="264017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bg1"/>
                </a:solidFill>
              </a:rPr>
              <a:t>1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72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2339752" cy="213285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0"/>
            <a:ext cx="2376264" cy="213285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6016" y="0"/>
            <a:ext cx="2160240" cy="213285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C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76256" y="0"/>
            <a:ext cx="2267744" cy="213285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D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2132856"/>
            <a:ext cx="2339752" cy="201622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E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39752" y="2132856"/>
            <a:ext cx="2376264" cy="201622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16016" y="2132856"/>
            <a:ext cx="2160240" cy="201622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G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76256" y="2132856"/>
            <a:ext cx="2267744" cy="201622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H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4149080"/>
            <a:ext cx="2339752" cy="165618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CH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72605" y="4149080"/>
            <a:ext cx="2376264" cy="165618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I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16016" y="4149080"/>
            <a:ext cx="2160240" cy="165618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J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4149080"/>
            <a:ext cx="2267744" cy="165618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K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0" y="5805264"/>
            <a:ext cx="2339752" cy="105273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L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5805264"/>
            <a:ext cx="2376264" cy="105273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M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16016" y="5805264"/>
            <a:ext cx="2160240" cy="105273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N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46775" y="5805264"/>
            <a:ext cx="2267744" cy="105273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O</a:t>
            </a:r>
            <a:endParaRPr lang="cs-CZ" sz="6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533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H:\Documents and Settings\Marcel\Local Settings\Temporary Internet Files\Content.IE5\JK0AIBSH\MC9004368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0" y="4797152"/>
            <a:ext cx="1714500" cy="17145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</p:pic>
      <p:sp>
        <p:nvSpPr>
          <p:cNvPr id="5" name="Obdélník 4"/>
          <p:cNvSpPr/>
          <p:nvPr/>
        </p:nvSpPr>
        <p:spPr>
          <a:xfrm>
            <a:off x="0" y="1916832"/>
            <a:ext cx="2051720" cy="18002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F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3717032"/>
            <a:ext cx="2051720" cy="151216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J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5229200"/>
            <a:ext cx="2051720" cy="16288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O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51720" y="0"/>
            <a:ext cx="1944216" cy="19168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C000"/>
                </a:solidFill>
              </a:rPr>
              <a:t>B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95936" y="0"/>
            <a:ext cx="2088232" cy="19168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C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68144" y="0"/>
            <a:ext cx="1728192" cy="19168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D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96336" y="0"/>
            <a:ext cx="1547664" cy="19168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E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1720" y="1916832"/>
            <a:ext cx="1944216" cy="18002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C000"/>
                </a:solidFill>
              </a:rPr>
              <a:t>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995936" y="1916832"/>
            <a:ext cx="1872208" cy="18002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H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68144" y="1916832"/>
            <a:ext cx="1728192" cy="18002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CH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596336" y="1916832"/>
            <a:ext cx="1547664" cy="18002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I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51720" y="3717032"/>
            <a:ext cx="1944216" cy="151216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K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95936" y="3717032"/>
            <a:ext cx="1872208" cy="151216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L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868144" y="3717032"/>
            <a:ext cx="1728192" cy="151216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M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596336" y="3717032"/>
            <a:ext cx="1547664" cy="151216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N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051720" y="5229200"/>
            <a:ext cx="1944216" cy="16288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P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995936" y="5229200"/>
            <a:ext cx="1872208" cy="16288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R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68144" y="5229200"/>
            <a:ext cx="1728192" cy="16288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S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596336" y="5229200"/>
            <a:ext cx="1547664" cy="162880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C000"/>
                </a:solidFill>
              </a:rPr>
              <a:t>T</a:t>
            </a:r>
            <a:endParaRPr lang="cs-CZ" sz="6600" dirty="0">
              <a:solidFill>
                <a:srgbClr val="FFC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0" y="0"/>
            <a:ext cx="2051720" cy="19168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C000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067300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0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2" fill="hold">
                      <p:stCondLst>
                        <p:cond delay="0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2267744" cy="206084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A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67744" y="0"/>
            <a:ext cx="2232248" cy="206084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B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99992" y="0"/>
            <a:ext cx="2232248" cy="206084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C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32240" y="0"/>
            <a:ext cx="2411760" cy="206084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D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2060848"/>
            <a:ext cx="2267744" cy="187220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E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67744" y="2060848"/>
            <a:ext cx="2232248" cy="187220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F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99992" y="2060848"/>
            <a:ext cx="2232248" cy="187220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G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32240" y="2060848"/>
            <a:ext cx="2411760" cy="187220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H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0" y="3933056"/>
            <a:ext cx="2267744" cy="151216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CH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267744" y="3933056"/>
            <a:ext cx="2232248" cy="151216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I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499992" y="3933056"/>
            <a:ext cx="2232248" cy="151216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J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732240" y="3933056"/>
            <a:ext cx="2411760" cy="151216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K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0" y="5445224"/>
            <a:ext cx="2267744" cy="14127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L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267744" y="5445224"/>
            <a:ext cx="2232248" cy="14127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M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499992" y="5445224"/>
            <a:ext cx="2232248" cy="14127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N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732240" y="5445224"/>
            <a:ext cx="2411760" cy="14127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O</a:t>
            </a:r>
            <a:endParaRPr lang="cs-CZ" sz="6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74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3" grpId="0" animBg="1"/>
      <p:bldP spid="14" grpId="0" animBg="1"/>
      <p:bldP spid="15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:\Documents and Settings\Marcel\Local Settings\Temporary Internet Files\Content.IE5\YH0QXBND\MP9004252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08" y="4653136"/>
            <a:ext cx="1405820" cy="210770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0" y="0"/>
            <a:ext cx="1979712" cy="22768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1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90420" y="0"/>
            <a:ext cx="1944216" cy="22768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2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23928" y="0"/>
            <a:ext cx="1800200" cy="22768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3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99781" y="0"/>
            <a:ext cx="1656184" cy="22768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4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380312" y="0"/>
            <a:ext cx="1763688" cy="22768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5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2276872"/>
            <a:ext cx="1979712" cy="223224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6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4509120"/>
            <a:ext cx="1979712" cy="234888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11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79712" y="2276872"/>
            <a:ext cx="1944216" cy="223224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7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23928" y="2276872"/>
            <a:ext cx="1800200" cy="223224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8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99781" y="2276872"/>
            <a:ext cx="1656184" cy="223224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9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380312" y="2291134"/>
            <a:ext cx="1763688" cy="223224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10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79712" y="4509120"/>
            <a:ext cx="1944216" cy="234888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12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23928" y="4509120"/>
            <a:ext cx="1800200" cy="234888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13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24128" y="4509120"/>
            <a:ext cx="1656184" cy="234888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14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380312" y="4509120"/>
            <a:ext cx="1763688" cy="234888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15</a:t>
            </a:r>
            <a:endParaRPr lang="cs-CZ" sz="6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0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H:\Documents and Settings\Marcel\Local Settings\Temporary Internet Files\Content.IE5\LH1TRBFL\MP9004277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3429000" cy="3429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0" y="0"/>
            <a:ext cx="2051720" cy="242088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A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35696" y="0"/>
            <a:ext cx="1944216" cy="242088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FF00"/>
                </a:solidFill>
              </a:rPr>
              <a:t>C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2420888"/>
            <a:ext cx="1835696" cy="23042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G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4721438"/>
            <a:ext cx="1835696" cy="21328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K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696" y="2420888"/>
            <a:ext cx="1944216" cy="23042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H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9912" y="0"/>
            <a:ext cx="2016224" cy="242088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D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96136" y="0"/>
            <a:ext cx="1656184" cy="242088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E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52320" y="0"/>
            <a:ext cx="1691680" cy="242088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F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79912" y="2420888"/>
            <a:ext cx="2016224" cy="23042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CH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96136" y="2420888"/>
            <a:ext cx="1656184" cy="23042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I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52320" y="2420888"/>
            <a:ext cx="1691680" cy="23042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J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35696" y="4725144"/>
            <a:ext cx="1944216" cy="21328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L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79912" y="4725144"/>
            <a:ext cx="2016224" cy="21328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M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14612" y="4725144"/>
            <a:ext cx="1656184" cy="21328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N</a:t>
            </a:r>
            <a:endParaRPr lang="cs-CZ" sz="6600" dirty="0"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452320" y="4725144"/>
            <a:ext cx="1691680" cy="213285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00"/>
                </a:solidFill>
              </a:rPr>
              <a:t>O</a:t>
            </a:r>
            <a:endParaRPr lang="cs-CZ" sz="6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36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Narcis</a:t>
            </a:r>
          </a:p>
          <a:p>
            <a:r>
              <a:rPr lang="cs-CZ" dirty="0" smtClean="0"/>
              <a:t>Sněženka</a:t>
            </a:r>
          </a:p>
          <a:p>
            <a:r>
              <a:rPr lang="cs-CZ" dirty="0" smtClean="0"/>
              <a:t>Bledule</a:t>
            </a:r>
          </a:p>
          <a:p>
            <a:r>
              <a:rPr lang="cs-CZ" dirty="0" smtClean="0"/>
              <a:t>Petrklíč</a:t>
            </a:r>
          </a:p>
          <a:p>
            <a:r>
              <a:rPr lang="cs-CZ" dirty="0" smtClean="0"/>
              <a:t>Violka</a:t>
            </a:r>
          </a:p>
          <a:p>
            <a:r>
              <a:rPr lang="cs-CZ" dirty="0" smtClean="0"/>
              <a:t>Podběl</a:t>
            </a:r>
          </a:p>
          <a:p>
            <a:r>
              <a:rPr lang="cs-CZ" dirty="0" smtClean="0"/>
              <a:t>Pampeliška</a:t>
            </a:r>
          </a:p>
          <a:p>
            <a:r>
              <a:rPr lang="cs-CZ" dirty="0" smtClean="0"/>
              <a:t>Tulipán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526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Verdana"/>
                <a:ea typeface="+mj-ea"/>
              </a:rPr>
              <a:t>ZDROJE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Verdana"/>
                <a:ea typeface="+mj-ea"/>
              </a:rPr>
              <a:t>: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Verdana"/>
              <a:ea typeface="+mj-ea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99592" y="980728"/>
            <a:ext cx="7125112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C5E1FE"/>
              </a:buClr>
              <a:buSzTx/>
              <a:buFont typeface="Wingdings 2" charset="2"/>
              <a:buChar char=""/>
              <a:tabLst/>
              <a:defRPr/>
            </a:pP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Verdana"/>
                <a:ea typeface="+mn-ea"/>
                <a:cs typeface="+mn-cs"/>
              </a:rPr>
              <a:t>Obrázky byly použity z galerie Klipart.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30197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</TotalTime>
  <Words>194</Words>
  <Application>Microsoft Office PowerPoint</Application>
  <PresentationFormat>Předvádění na obrazovce (4:3)</PresentationFormat>
  <Paragraphs>142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Rostliny na jaře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Řešení</vt:lpstr>
      <vt:lpstr>Prezentace aplikace PowerPoint</vt:lpstr>
    </vt:vector>
  </TitlesOfParts>
  <Company>stelzig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stelzig</dc:creator>
  <cp:lastModifiedBy>Mojmír</cp:lastModifiedBy>
  <cp:revision>22</cp:revision>
  <dcterms:created xsi:type="dcterms:W3CDTF">2013-03-18T10:50:49Z</dcterms:created>
  <dcterms:modified xsi:type="dcterms:W3CDTF">2013-04-24T22:18:42Z</dcterms:modified>
</cp:coreProperties>
</file>