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69" r:id="rId2"/>
    <p:sldId id="268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6" r:id="rId12"/>
    <p:sldId id="270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1EFC97-FDFF-4BAE-A352-B432D082C432}" type="datetimeFigureOut">
              <a:rPr lang="cs-CZ" smtClean="0"/>
              <a:t>26.4.2013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EDBEFD-39DF-4531-8829-896E1BCE7BC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75888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EDBEFD-39DF-4531-8829-896E1BCE7BCF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33190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EDBEFD-39DF-4531-8829-896E1BCE7BCF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39654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EDBEFD-39DF-4531-8829-896E1BCE7BCF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21386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EDBEFD-39DF-4531-8829-896E1BCE7BCF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90238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EDBEFD-39DF-4531-8829-896E1BCE7BCF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45604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EDBEFD-39DF-4531-8829-896E1BCE7BCF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68822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EDBEFD-39DF-4531-8829-896E1BCE7BCF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09670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EDBEFD-39DF-4531-8829-896E1BCE7BCF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8511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EDBEFD-39DF-4531-8829-896E1BCE7BCF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35112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EDBEFD-39DF-4531-8829-896E1BCE7BCF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3372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BCCCD-1ECF-4418-A606-3F1D75D86A63}" type="datetimeFigureOut">
              <a:rPr lang="cs-CZ" smtClean="0"/>
              <a:t>26.4.2013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7D2A2-A558-40DE-B100-01F6E8EC4CAA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BCCCD-1ECF-4418-A606-3F1D75D86A63}" type="datetimeFigureOut">
              <a:rPr lang="cs-CZ" smtClean="0"/>
              <a:t>26.4.2013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7D2A2-A558-40DE-B100-01F6E8EC4CA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BCCCD-1ECF-4418-A606-3F1D75D86A63}" type="datetimeFigureOut">
              <a:rPr lang="cs-CZ" smtClean="0"/>
              <a:t>26.4.2013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7D2A2-A558-40DE-B100-01F6E8EC4CA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BCCCD-1ECF-4418-A606-3F1D75D86A63}" type="datetimeFigureOut">
              <a:rPr lang="cs-CZ" smtClean="0"/>
              <a:t>26.4.2013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7D2A2-A558-40DE-B100-01F6E8EC4CA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BCCCD-1ECF-4418-A606-3F1D75D86A63}" type="datetimeFigureOut">
              <a:rPr lang="cs-CZ" smtClean="0"/>
              <a:t>26.4.2013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7D2A2-A558-40DE-B100-01F6E8EC4CAA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BCCCD-1ECF-4418-A606-3F1D75D86A63}" type="datetimeFigureOut">
              <a:rPr lang="cs-CZ" smtClean="0"/>
              <a:t>26.4.2013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7D2A2-A558-40DE-B100-01F6E8EC4CA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BCCCD-1ECF-4418-A606-3F1D75D86A63}" type="datetimeFigureOut">
              <a:rPr lang="cs-CZ" smtClean="0"/>
              <a:t>26.4.2013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7D2A2-A558-40DE-B100-01F6E8EC4CA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BCCCD-1ECF-4418-A606-3F1D75D86A63}" type="datetimeFigureOut">
              <a:rPr lang="cs-CZ" smtClean="0"/>
              <a:t>26.4.2013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7D2A2-A558-40DE-B100-01F6E8EC4CA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BCCCD-1ECF-4418-A606-3F1D75D86A63}" type="datetimeFigureOut">
              <a:rPr lang="cs-CZ" smtClean="0"/>
              <a:t>26.4.2013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7D2A2-A558-40DE-B100-01F6E8EC4CAA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BCCCD-1ECF-4418-A606-3F1D75D86A63}" type="datetimeFigureOut">
              <a:rPr lang="cs-CZ" smtClean="0"/>
              <a:t>26.4.2013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7D2A2-A558-40DE-B100-01F6E8EC4CA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BCCCD-1ECF-4418-A606-3F1D75D86A63}" type="datetimeFigureOut">
              <a:rPr lang="cs-CZ" smtClean="0"/>
              <a:t>26.4.2013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7D2A2-A558-40DE-B100-01F6E8EC4CA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F5BCCCD-1ECF-4418-A606-3F1D75D86A63}" type="datetimeFigureOut">
              <a:rPr lang="cs-CZ" smtClean="0"/>
              <a:t>26.4.2013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187D2A2-A558-40DE-B100-01F6E8EC4CAA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899592" y="1412776"/>
            <a:ext cx="7772400" cy="792089"/>
          </a:xfrm>
          <a:prstGeom prst="rect">
            <a:avLst/>
          </a:prstGeom>
        </p:spPr>
        <p:txBody>
          <a:bodyPr vert="horz" anchor="ctr">
            <a:normAutofit fontScale="97500"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400" dirty="0" smtClean="0">
                <a:solidFill>
                  <a:sysClr val="windowText" lastClr="000000"/>
                </a:solidFill>
                <a:effectLst>
                  <a:outerShdw sx="1000" sy="1000" algn="tl">
                    <a:sysClr val="window" lastClr="FFFFFF"/>
                  </a:outerShdw>
                  <a:reflection endPos="0" dir="5400000" sy="-100000" algn="bl" rotWithShape="0"/>
                </a:effectLst>
              </a:rPr>
              <a:t>ZVÍŘATA A JEJICH MLÁĎATA</a:t>
            </a:r>
            <a:endParaRPr kumimoji="0" lang="cs-CZ" sz="4400" b="1" i="0" u="none" strike="noStrike" kern="1200" cap="none" spc="0" normalizeH="0" baseline="0" noProof="0" dirty="0">
              <a:ln w="6350">
                <a:noFill/>
              </a:ln>
              <a:solidFill>
                <a:sysClr val="windowText" lastClr="000000"/>
              </a:solidFill>
              <a:effectLst>
                <a:outerShdw sx="1000" sy="1000" algn="tl">
                  <a:sysClr val="window" lastClr="FFFFFF">
                    <a:alpha val="51000"/>
                  </a:sysClr>
                </a:outerShdw>
                <a:reflection endPos="0" dir="5400000" sy="-100000" algn="bl" rotWithShape="0"/>
              </a:effectLst>
              <a:uLnTx/>
              <a:uFillTx/>
              <a:ea typeface="+mj-ea"/>
              <a:cs typeface="+mj-cs"/>
            </a:endParaRPr>
          </a:p>
        </p:txBody>
      </p:sp>
      <p:pic>
        <p:nvPicPr>
          <p:cNvPr id="5" name="Picture 2" descr="C:\Users\Uživatel\Pictures\logo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029" y="5589240"/>
            <a:ext cx="3603242" cy="934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043608" y="620687"/>
            <a:ext cx="71287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Základní škola a Mateřská škola, Liberec, Barvířská 38/6, příspěvková organizace</a:t>
            </a:r>
            <a:endParaRPr kumimoji="0" lang="cs-CZ" sz="1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02214" y="2750799"/>
            <a:ext cx="784887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Název </a:t>
            </a:r>
            <a:r>
              <a:rPr kumimoji="0" lang="cs-CZ" sz="16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:      </a:t>
            </a:r>
            <a:r>
              <a:rPr kumimoji="0" lang="cs-CZ" sz="1600" b="1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VY_32_inovace_16 </a:t>
            </a:r>
            <a:r>
              <a:rPr kumimoji="0" lang="cs-CZ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- </a:t>
            </a:r>
            <a:r>
              <a:rPr lang="cs-CZ" sz="1600" b="1" kern="0" dirty="0" smtClean="0">
                <a:solidFill>
                  <a:sysClr val="windowText" lastClr="000000"/>
                </a:solidFill>
              </a:rPr>
              <a:t>PR</a:t>
            </a:r>
            <a:r>
              <a:rPr kumimoji="0" lang="cs-CZ" sz="1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– </a:t>
            </a:r>
            <a:r>
              <a:rPr lang="cs-CZ" sz="1600" b="1" kern="0" dirty="0" smtClean="0">
                <a:solidFill>
                  <a:sysClr val="windowText" lastClr="000000"/>
                </a:solidFill>
              </a:rPr>
              <a:t>Zvířata a jejich mláďata</a:t>
            </a:r>
            <a:endParaRPr lang="cs-CZ" sz="1600" b="1" kern="0" noProof="0" dirty="0" smtClean="0">
              <a:solidFill>
                <a:sysClr val="windowText" lastClr="000000"/>
              </a:solidFill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Autor:        Denisa Štelzigová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Období:   </a:t>
            </a:r>
            <a:r>
              <a:rPr lang="cs-CZ" sz="1600" kern="0" noProof="0" dirty="0" smtClean="0">
                <a:solidFill>
                  <a:sysClr val="windowText" lastClr="000000"/>
                </a:solidFill>
              </a:rPr>
              <a:t>duben</a:t>
            </a:r>
            <a:endParaRPr kumimoji="0" lang="cs-CZ" sz="16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Věková skupina:      </a:t>
            </a:r>
            <a:r>
              <a:rPr lang="cs-CZ" sz="1600" kern="0" dirty="0">
                <a:solidFill>
                  <a:sysClr val="windowText" lastClr="000000"/>
                </a:solidFill>
              </a:rPr>
              <a:t>1</a:t>
            </a:r>
            <a:r>
              <a:rPr kumimoji="0" lang="cs-CZ" sz="16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. ročník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Tematická oblast:    </a:t>
            </a:r>
            <a:r>
              <a:rPr lang="cs-CZ" sz="1600" kern="0" dirty="0" smtClean="0">
                <a:solidFill>
                  <a:sysClr val="windowText" lastClr="000000"/>
                </a:solidFill>
              </a:rPr>
              <a:t>PRVOUKA</a:t>
            </a:r>
            <a:endParaRPr kumimoji="0" lang="cs-CZ" sz="16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Anotace: </a:t>
            </a:r>
            <a:r>
              <a:rPr lang="cs-CZ" sz="1600" kern="0" dirty="0" smtClean="0">
                <a:solidFill>
                  <a:sysClr val="windowText" lastClr="000000"/>
                </a:solidFill>
              </a:rPr>
              <a:t>prezentace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4948004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2060848"/>
            <a:ext cx="7272808" cy="2304256"/>
          </a:xfrm>
        </p:spPr>
        <p:txBody>
          <a:bodyPr/>
          <a:lstStyle/>
          <a:p>
            <a:pPr algn="ctr"/>
            <a:r>
              <a:rPr lang="cs-CZ" dirty="0" smtClean="0"/>
              <a:t>ZVÍŘATA A JEJICH MLÁĎATA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55277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H:\Documents and Settings\Marcel\Local Settings\Temporary Internet Files\Content.IE5\JEZIL4GB\MP900262927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104" y="620687"/>
            <a:ext cx="3335887" cy="494205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:\Documents and Settings\Marcel\Local Settings\Temporary Internet Files\Content.IE5\LH1TRBFL\MP90040649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872" y="3315305"/>
            <a:ext cx="3384376" cy="22474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979712" y="6021288"/>
            <a:ext cx="53383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hřebec		klisna			hříbě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7540" y="653314"/>
            <a:ext cx="3657600" cy="24384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76301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:\Documents and Settings\Marcel\Local Settings\Temporary Internet Files\Content.IE5\LH1TRBFL\MP900180494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852936"/>
            <a:ext cx="4732474" cy="31076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:\Documents and Settings\Marcel\Local Settings\Temporary Internet Files\Content.IE5\JK0AIBSH\MP90042658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17965"/>
            <a:ext cx="4261834" cy="53285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403648" y="6237312"/>
            <a:ext cx="61847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k</a:t>
            </a:r>
            <a:r>
              <a:rPr lang="cs-CZ" dirty="0" smtClean="0"/>
              <a:t>ohout			slepice			kuře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95321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H:\Documents and Settings\Marcel\Local Settings\Temporary Internet Files\Content.IE5\JEZIL4GB\MP900178753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6568" y="3573016"/>
            <a:ext cx="3657600" cy="24505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:\Documents and Settings\Marcel\Local Settings\Temporary Internet Files\Content.IE5\JEZIL4GB\MP90042427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797" y="338554"/>
            <a:ext cx="2689212" cy="400254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:\Documents and Settings\Marcel\Local Settings\Temporary Internet Files\Content.IE5\YH0QXBND\MP900262828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692696"/>
            <a:ext cx="4608512" cy="307234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331640" y="6237312"/>
            <a:ext cx="6136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b</a:t>
            </a:r>
            <a:r>
              <a:rPr lang="cs-CZ" dirty="0" smtClean="0"/>
              <a:t>ýk			kráva			tele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49766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H:\Documents and Settings\Marcel\Local Settings\Temporary Internet Files\Content.IE5\YH0QXBND\MP900178653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2354" y="3789040"/>
            <a:ext cx="3657600" cy="24384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:\Documents and Settings\Marcel\Local Settings\Temporary Internet Files\Content.IE5\JEZIL4GB\MP900178658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478" y="620688"/>
            <a:ext cx="4740676" cy="31683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H:\Documents and Settings\Marcel\Local Settings\Temporary Internet Files\Content.IE5\LH1TRBFL\MP900180555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317989"/>
            <a:ext cx="3657600" cy="24018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971600" y="6381328"/>
            <a:ext cx="70615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	kanec			prasnice			sele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0405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9111" y="3171078"/>
            <a:ext cx="2006097" cy="30024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620688"/>
            <a:ext cx="4320480" cy="32403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03055"/>
            <a:ext cx="3048000" cy="4572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55576" y="6021288"/>
            <a:ext cx="71945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	kozel			koza			kůzle</a:t>
            </a:r>
          </a:p>
        </p:txBody>
      </p:sp>
    </p:spTree>
    <p:extLst>
      <p:ext uri="{BB962C8B-B14F-4D97-AF65-F5344CB8AC3E}">
        <p14:creationId xmlns:p14="http://schemas.microsoft.com/office/powerpoint/2010/main" val="2382559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H:\Documents and Settings\Marcel\Local Settings\Temporary Internet Files\Content.IE5\JK0AIBSH\MP900178447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163" y="3688498"/>
            <a:ext cx="3657600" cy="24384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H:\Documents and Settings\Marcel\Local Settings\Temporary Internet Files\Content.IE5\YH0QXBND\MP90043931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4786" y="234461"/>
            <a:ext cx="2637621" cy="39599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H:\Documents and Settings\Marcel\Local Settings\Temporary Internet Files\Content.IE5\YH0QXBND\MP900178904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92" y="3068960"/>
            <a:ext cx="3657600" cy="24201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 descr="H:\Documents and Settings\Marcel\Local Settings\Temporary Internet Files\Content.IE5\LH1TRBFL\MP900407112[1]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92" y="237744"/>
            <a:ext cx="4246824" cy="28312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94470" y="6146140"/>
            <a:ext cx="72394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	beran			ovce			jehně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54403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:\Documents and Settings\Marcel\Local Settings\Temporary Internet Files\Content.IE5\YH0QXBND\MP90040652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540" y="620687"/>
            <a:ext cx="4968552" cy="33110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H:\Documents and Settings\Marcel\Local Settings\Temporary Internet Files\Content.IE5\YH0QXBND\MP900178660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132856"/>
            <a:ext cx="3657600" cy="24262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345960"/>
            <a:ext cx="3024336" cy="286654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043608" y="6212505"/>
            <a:ext cx="72442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	houser			husa			house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61101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20688"/>
            <a:ext cx="4317106" cy="28803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 descr="H:\Documents and Settings\Marcel\Local Settings\Temporary Internet Files\Content.IE5\JK0AIBSH\MP900448755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988840"/>
            <a:ext cx="4968552" cy="372641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19672" y="6165304"/>
            <a:ext cx="53655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p</a:t>
            </a:r>
            <a:r>
              <a:rPr lang="cs-CZ" dirty="0" smtClean="0"/>
              <a:t>es			fena		štěně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71231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H:\Documents and Settings\Marcel\Local Settings\Temporary Internet Files\Content.IE5\LH1TRBFL\MP90043102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806498"/>
            <a:ext cx="3217321" cy="3134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:\Documents and Settings\Marcel\Local Settings\Temporary Internet Files\Content.IE5\JK0AIBSH\MP900402078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76671"/>
            <a:ext cx="3312368" cy="4966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475656" y="5949280"/>
            <a:ext cx="61831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k</a:t>
            </a:r>
            <a:r>
              <a:rPr lang="cs-CZ" dirty="0" smtClean="0"/>
              <a:t>ocour			kočka			kotě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51844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/>
          <p:cNvSpPr txBox="1">
            <a:spLocks/>
          </p:cNvSpPr>
          <p:nvPr/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Trebuchet M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  <a:latin typeface="Verdana"/>
                <a:ea typeface="+mj-ea"/>
              </a:rPr>
              <a:t>ZDROJE</a:t>
            </a:r>
            <a:r>
              <a:rPr kumimoji="0" lang="cs-CZ" sz="1800" b="0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  <a:latin typeface="Verdana"/>
                <a:ea typeface="+mj-ea"/>
              </a:rPr>
              <a:t>:</a:t>
            </a:r>
            <a:endParaRPr kumimoji="0" lang="cs-CZ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Verdana"/>
              <a:ea typeface="+mj-ea"/>
            </a:endParaRPr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899592" y="980728"/>
            <a:ext cx="7125112" cy="11521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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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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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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SzPct val="101000"/>
              <a:buFont typeface="Courier New" pitchFamily="49" charset="0"/>
              <a:buChar char="o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Clr>
                <a:schemeClr val="tx2"/>
              </a:buClr>
              <a:buFont typeface="Courier New" pitchFamily="49" charset="0"/>
              <a:buChar char="o"/>
              <a:defRPr sz="12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C5E1FE"/>
              </a:buClr>
              <a:buSzTx/>
              <a:buFont typeface="Wingdings 2" charset="2"/>
              <a:buChar char=""/>
              <a:tabLst/>
              <a:defRPr/>
            </a:pP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  <a:latin typeface="Verdana"/>
                <a:ea typeface="+mn-ea"/>
                <a:cs typeface="+mn-cs"/>
              </a:rPr>
              <a:t>Obrázky byly použity z galerie Klipart.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Verdan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36511537"/>
      </p:ext>
    </p:extLst>
  </p:cSld>
  <p:clrMapOvr>
    <a:masterClrMapping/>
  </p:clrMapOvr>
</p:sld>
</file>

<file path=ppt/theme/theme1.xml><?xml version="1.0" encoding="utf-8"?>
<a:theme xmlns:a="http://schemas.openxmlformats.org/drawingml/2006/main" name="Aerodynamika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73</TotalTime>
  <Words>75</Words>
  <Application>Microsoft Office PowerPoint</Application>
  <PresentationFormat>Předvádění na obrazovce (4:3)</PresentationFormat>
  <Paragraphs>30</Paragraphs>
  <Slides>12</Slides>
  <Notes>10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Aerodynamika</vt:lpstr>
      <vt:lpstr>Prezentace aplikace PowerPoint</vt:lpstr>
      <vt:lpstr>ZVÍŘATA A JEJICH MLÁĎATA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stelzig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stelzig</dc:creator>
  <cp:lastModifiedBy>Mojmír</cp:lastModifiedBy>
  <cp:revision>11</cp:revision>
  <dcterms:created xsi:type="dcterms:W3CDTF">2013-03-14T10:35:53Z</dcterms:created>
  <dcterms:modified xsi:type="dcterms:W3CDTF">2013-04-26T06:24:25Z</dcterms:modified>
</cp:coreProperties>
</file>