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74" r:id="rId3"/>
    <p:sldId id="275" r:id="rId4"/>
    <p:sldId id="276" r:id="rId5"/>
    <p:sldId id="277" r:id="rId6"/>
    <p:sldId id="279" r:id="rId7"/>
    <p:sldId id="280" r:id="rId8"/>
    <p:sldId id="278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03" autoAdjust="0"/>
    <p:restoredTop sz="94660"/>
  </p:normalViewPr>
  <p:slideViewPr>
    <p:cSldViewPr>
      <p:cViewPr varScale="1">
        <p:scale>
          <a:sx n="69" d="100"/>
          <a:sy n="69" d="100"/>
        </p:scale>
        <p:origin x="-128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AE1E737-19D5-46B6-918A-E8B09E1EA22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DA1F70D-B0D7-4CA4-B76A-BF8797141A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3336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B106809-B24C-475D-8F38-3DF15B73C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4CAD7BD-A3B4-4764-A927-F416D12F617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0625A9F-AE9B-48C1-8A1E-261D8848A0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C1EFB-B8FF-4F6A-9E67-2DD9439766E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62237-063D-41FF-B1E1-F58DDD91CC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07FAE1A4-91DE-42BB-A024-F5B4102B819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24262E7-BB9C-4DB0-A623-346EA60DF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DE7D1-5832-492E-BD81-F31D6CB01AF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8E895-BEA9-409F-A19E-2BFF06B8D0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764D42-A9C2-454D-95F2-52B87A822579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5549A-366D-41F4-8E39-BAEA653183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35948-2F77-484D-858F-441DFDAEDFF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94B00-317D-4D3B-B567-12D9A5C465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8D48E-DE00-4056-9603-A24D0B54D53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DFE9B-2C61-4EBF-B1EF-017DBC1FB6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36565-EB6A-46B6-90DA-BB5F71CB95D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78AFD-EB70-4870-B484-3D9A319CA4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1986A45-4CC6-4BCC-BF14-8232E561F1E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82D6A6-D7BC-4103-8EC4-267544D304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D2BE0-9A97-48AB-B661-8895D4D80D4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010691-2371-4CAA-A3CB-6FA2F9BA5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A88F21-11CE-4934-A0A1-934F07E0F81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8E7C42A3-12B0-4867-B809-6C357A2FB5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02656E3-B17D-41FF-AFF1-15917A07FB4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2BC5B47-7FB1-481C-AAF9-FF194C80E0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1" r:id="rId2"/>
    <p:sldLayoutId id="2147483849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50" r:id="rId9"/>
    <p:sldLayoutId id="2147483847" r:id="rId10"/>
    <p:sldLayoutId id="214748385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2/24/Tla%C4%8D%C3%ADtko_pro_chodce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a/a6/Praha,_Jihoz%C3%A1padn%C3%AD_m%C4%9Bsto,_Tesco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b/b0/Zeichen_350-10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//upload.wikimedia.org/wikipedia/commons/b/b3/Zeichen_134-10.sv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ha,_Jihoz%C3%A1padn%C3%AD_m%C4%9Bsto,_Tesco.JPG" TargetMode="External"/><Relationship Id="rId2" Type="http://schemas.openxmlformats.org/officeDocument/2006/relationships/hyperlink" Target="http://cs.wikipedia.org/wiki/Soubor:Tla%C4%8D%C3%ADtko_pro_chod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://cs.wikipedia.org/wiki/Soubor:Zeichen_134-10.svg" TargetMode="External"/><Relationship Id="rId4" Type="http://schemas.openxmlformats.org/officeDocument/2006/relationships/hyperlink" Target="http://cs.wikipedia.org/wiki/Soubor:Zeichen_350-10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483768" y="1988840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VY_32_INOVACE_18_17_přechod </a:t>
            </a:r>
            <a:r>
              <a:rPr lang="cs-CZ" dirty="0" smtClean="0"/>
              <a:t>pro chodce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4800" dirty="0" smtClean="0">
                <a:solidFill>
                  <a:schemeClr val="tx1"/>
                </a:solidFill>
              </a:rPr>
              <a:t>Popis prezentace</a:t>
            </a:r>
            <a:endParaRPr lang="cs-CZ" sz="48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1., 3., 4., 5. snímek – Přechod pro chodce (výklad)</a:t>
            </a:r>
          </a:p>
          <a:p>
            <a:r>
              <a:rPr lang="cs-CZ" sz="3200" smtClean="0"/>
              <a:t>2.snímek – říkejte si s námi - básnička</a:t>
            </a:r>
          </a:p>
          <a:p>
            <a:r>
              <a:rPr lang="cs-CZ" sz="3200" smtClean="0"/>
              <a:t>6. snímek – osmisměrka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239000" cy="7920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/>
              <a:t>Přechod pro chodce</a:t>
            </a:r>
            <a:endParaRPr lang="cs-CZ" sz="4400" dirty="0"/>
          </a:p>
        </p:txBody>
      </p:sp>
      <p:sp>
        <p:nvSpPr>
          <p:cNvPr id="819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4313"/>
            <a:ext cx="7239000" cy="4972050"/>
          </a:xfrm>
        </p:spPr>
        <p:txBody>
          <a:bodyPr/>
          <a:lstStyle/>
          <a:p>
            <a:r>
              <a:rPr lang="cs-CZ" sz="2000" smtClean="0"/>
              <a:t>Přechod pro chodce je místo na pozemní komunikaci</a:t>
            </a:r>
          </a:p>
          <a:p>
            <a:r>
              <a:rPr lang="cs-CZ" sz="2000" smtClean="0"/>
              <a:t> určené pro přecházení chodců</a:t>
            </a:r>
          </a:p>
          <a:p>
            <a:r>
              <a:rPr lang="cs-CZ" sz="2000" smtClean="0"/>
              <a:t>je označené příslušnou dopravní značkou</a:t>
            </a:r>
            <a:endParaRPr lang="cs-CZ" sz="2000" baseline="30000" smtClean="0"/>
          </a:p>
          <a:p>
            <a:r>
              <a:rPr lang="cs-CZ" sz="2000" smtClean="0"/>
              <a:t>Je určen pro přecházení vozovky</a:t>
            </a:r>
          </a:p>
        </p:txBody>
      </p:sp>
      <p:pic>
        <p:nvPicPr>
          <p:cNvPr id="7170" name="Picture 2" descr="Soubor:Tlačítko pro chod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3" y="3140968"/>
            <a:ext cx="4512501" cy="3384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Přechod pro chodce</a:t>
            </a:r>
            <a:endParaRPr lang="cs-CZ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313" y="1916113"/>
            <a:ext cx="4175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Děda s vnučkou na silnici,</a:t>
            </a:r>
          </a:p>
          <a:p>
            <a:r>
              <a:rPr lang="cs-CZ" sz="2400" b="1"/>
              <a:t>hledá zebru krasavici.</a:t>
            </a:r>
          </a:p>
          <a:p>
            <a:r>
              <a:rPr lang="cs-CZ" sz="2400" b="1"/>
              <a:t>Černá s bílou, to je ona, </a:t>
            </a:r>
          </a:p>
          <a:p>
            <a:r>
              <a:rPr lang="cs-CZ" sz="2400" b="1"/>
              <a:t>přejdou po ní spolu oba.</a:t>
            </a:r>
          </a:p>
        </p:txBody>
      </p:sp>
      <p:pic>
        <p:nvPicPr>
          <p:cNvPr id="6146" name="Picture 2" descr="Soubor:Praha, Jihozápadní město, Tesc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645023"/>
            <a:ext cx="4320480" cy="28785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7239000" cy="6051550"/>
          </a:xfrm>
        </p:spPr>
        <p:txBody>
          <a:bodyPr/>
          <a:lstStyle/>
          <a:p>
            <a:r>
              <a:rPr lang="cs-CZ" smtClean="0"/>
              <a:t>Přechody se označují těmito dopravními značkami</a:t>
            </a:r>
          </a:p>
        </p:txBody>
      </p:sp>
      <p:pic>
        <p:nvPicPr>
          <p:cNvPr id="25602" name="Picture 2" descr="Soubor:Zeichen 350-10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1700213"/>
            <a:ext cx="3527425" cy="352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6" descr="Soubor:Zeichen 134-10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638" y="1628775"/>
            <a:ext cx="4068762" cy="363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72000" y="5445125"/>
            <a:ext cx="34559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Pozor, přechod pro chodce!</a:t>
            </a:r>
            <a:endParaRPr lang="cs-CZ"/>
          </a:p>
          <a:p>
            <a:endParaRPr lang="cs-CZ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4213" y="5445125"/>
            <a:ext cx="3311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Přechod pro chodce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39750" y="6092825"/>
            <a:ext cx="74882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Přechod by měl být umístěn pouze na bezpečném místě, zaručující rozhled chodcům i řidičům.</a:t>
            </a:r>
          </a:p>
        </p:txBody>
      </p:sp>
      <p:pic>
        <p:nvPicPr>
          <p:cNvPr id="11271" name="Picture 7" descr="C:\Users\Václav Niederle\AppData\Local\Microsoft\Windows\Temporary Internet Files\Content.IE5\I3GSUX2P\MC9000545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20688"/>
            <a:ext cx="3384376" cy="2956483"/>
          </a:xfrm>
          <a:prstGeom prst="rect">
            <a:avLst/>
          </a:prstGeom>
          <a:noFill/>
        </p:spPr>
      </p:pic>
      <p:pic>
        <p:nvPicPr>
          <p:cNvPr id="11273" name="Picture 9" descr="C:\Users\Václav Niederle\AppData\Local\Microsoft\Windows\Temporary Internet Files\Content.IE5\35F1XYLA\MC9004114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052736"/>
            <a:ext cx="2620978" cy="3450879"/>
          </a:xfrm>
          <a:prstGeom prst="rect">
            <a:avLst/>
          </a:prstGeom>
          <a:noFill/>
        </p:spPr>
      </p:pic>
      <p:pic>
        <p:nvPicPr>
          <p:cNvPr id="11274" name="Picture 10" descr="C:\Users\Václav Niederle\AppData\Local\Microsoft\Windows\Temporary Internet Files\Content.IE5\I3GSUX2P\MC9004320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3717032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Povinnosti chodců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Chodec nesmí přecházet vozovku, nalézá-li se ve vzdálenosti bližší než 50 metrů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křižovatka s řízeným provozem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přechod pro chodce 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místo pro  přecházení vozovky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podchod nebo nadchod označené příslušnými dopravními značkami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err="1" smtClean="0"/>
              <a:t>OSMismĚrka</a:t>
            </a:r>
            <a:endParaRPr lang="cs-CZ" dirty="0"/>
          </a:p>
        </p:txBody>
      </p:sp>
      <p:sp>
        <p:nvSpPr>
          <p:cNvPr id="13315" name="TextovéPole 11"/>
          <p:cNvSpPr txBox="1">
            <a:spLocks noChangeArrowheads="1"/>
          </p:cNvSpPr>
          <p:nvPr/>
        </p:nvSpPr>
        <p:spPr bwMode="auto">
          <a:xfrm>
            <a:off x="539750" y="6237288"/>
            <a:ext cx="5111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Tajenka: ………………………………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95288" y="836613"/>
          <a:ext cx="4968557" cy="5112570"/>
        </p:xfrm>
        <a:graphic>
          <a:graphicData uri="http://schemas.openxmlformats.org/drawingml/2006/table">
            <a:tbl>
              <a:tblPr/>
              <a:tblGrid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</a:tblGrid>
              <a:tr h="51125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F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CH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CH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CH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CH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F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940425" y="692150"/>
          <a:ext cx="1800200" cy="5688630"/>
        </p:xfrm>
        <a:graphic>
          <a:graphicData uri="http://schemas.openxmlformats.org/drawingml/2006/table">
            <a:tbl>
              <a:tblPr/>
              <a:tblGrid>
                <a:gridCol w="1728192"/>
                <a:gridCol w="72008"/>
              </a:tblGrid>
              <a:tr h="379242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SEMAFOR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242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POLICISTA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242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CISTERNA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2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HASIČ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92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PISTOLE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92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PŘILBA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92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CHODEC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92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POUTA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9242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UNIFORMA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2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DOKTOR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92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>
                          <a:latin typeface="Arial"/>
                        </a:rPr>
                        <a:t>ZNAČKA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92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HADICE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9242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BATERKA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2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ŘIDIČ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9242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1200" b="1" i="0" u="none" strike="noStrike" dirty="0">
                          <a:latin typeface="Arial"/>
                        </a:rPr>
                        <a:t>ZÁCHRANKA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4823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9"/>
            <a:ext cx="7643192" cy="3570312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Snímek č. 1</a:t>
            </a:r>
            <a:r>
              <a:rPr lang="cs-CZ" sz="1600" dirty="0" smtClean="0">
                <a:latin typeface="Times New Roman" pitchFamily="18" charset="0"/>
              </a:rPr>
              <a:t>,9</a:t>
            </a:r>
            <a:r>
              <a:rPr lang="cs-CZ" sz="1600" dirty="0" smtClean="0"/>
              <a:t>: 13. 04. 2011, [cit. 2011-04-13]. Dostupný z WWW: &lt;http://www.</a:t>
            </a:r>
            <a:r>
              <a:rPr lang="cs-CZ" sz="1600" dirty="0" err="1" smtClean="0"/>
              <a:t>eupenizeskolam.cz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/loga/loga_celek.</a:t>
            </a:r>
            <a:r>
              <a:rPr lang="cs-CZ" sz="1600" dirty="0" err="1" smtClean="0"/>
              <a:t>png</a:t>
            </a:r>
            <a:r>
              <a:rPr lang="cs-CZ" sz="1600" dirty="0" smtClean="0"/>
              <a:t> &gt;.</a:t>
            </a:r>
          </a:p>
          <a:p>
            <a:pPr eaLnBrk="1" hangingPunct="1"/>
            <a:r>
              <a:rPr lang="cs-CZ" sz="1600" dirty="0" smtClean="0">
                <a:hlinkClick r:id="rId2"/>
              </a:rPr>
              <a:t>http://cs.wikipedia.org/wiki/Soubor:Tla%C4%8D%C3%ADtko_pro_chodce.jpg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3"/>
              </a:rPr>
              <a:t>http://cs.wikipedia.org/wiki/Soubor:Praha,_Jihoz%C3%A1padn%C3%AD_m%C4%9Bsto,_Tesco.JPG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4"/>
              </a:rPr>
              <a:t>http://cs.wikipedia.org/wiki/Soubor:Zeichen_350-10.svg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5"/>
              </a:rPr>
              <a:t>http://cs.wikipedia.org/wiki/Soubor:Zeichen_134-10.svg</a:t>
            </a:r>
            <a:endParaRPr lang="cs-CZ" sz="1600" dirty="0" smtClean="0"/>
          </a:p>
          <a:p>
            <a:pPr eaLnBrk="1" hangingPunct="1"/>
            <a:r>
              <a:rPr lang="cs-CZ" sz="1600" dirty="0" smtClean="0"/>
              <a:t>Microsoft PowerPoint_vložení_klipart_přechod pro chodce</a:t>
            </a:r>
            <a:endParaRPr lang="cs-CZ" sz="1600" i="1" dirty="0" smtClean="0"/>
          </a:p>
          <a:p>
            <a:pPr eaLnBrk="1" hangingPunct="1"/>
            <a:r>
              <a:rPr lang="cs-CZ" sz="1600" i="1" dirty="0" smtClean="0"/>
              <a:t>Autorem materiálu a všech jeho částí, není-li uvedeno jinak, je Mgr. Iveta </a:t>
            </a:r>
            <a:r>
              <a:rPr lang="cs-CZ" sz="1600" i="1" dirty="0" err="1" smtClean="0"/>
              <a:t>Niederlová</a:t>
            </a:r>
            <a:endParaRPr lang="cs-CZ" sz="1600" dirty="0" smtClean="0"/>
          </a:p>
        </p:txBody>
      </p:sp>
      <p:pic>
        <p:nvPicPr>
          <p:cNvPr id="14340" name="Obrázek 3" descr="logo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365104"/>
            <a:ext cx="6248400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387</TotalTime>
  <Words>270</Words>
  <Application>Microsoft Office PowerPoint</Application>
  <PresentationFormat>Předvádění na obrazovce (4:3)</PresentationFormat>
  <Paragraphs>164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DOPRAVNÍ Výchova </vt:lpstr>
      <vt:lpstr>Popis prezentace</vt:lpstr>
      <vt:lpstr>Přechod pro chodce</vt:lpstr>
      <vt:lpstr>Přechod pro chodce</vt:lpstr>
      <vt:lpstr>Prezentace aplikace PowerPoint</vt:lpstr>
      <vt:lpstr>Prezentace aplikace PowerPoint</vt:lpstr>
      <vt:lpstr>Povinnosti chodců</vt:lpstr>
      <vt:lpstr>OSMismĚrka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48</cp:revision>
  <dcterms:created xsi:type="dcterms:W3CDTF">2011-09-25T08:02:40Z</dcterms:created>
  <dcterms:modified xsi:type="dcterms:W3CDTF">2012-03-15T13:45:58Z</dcterms:modified>
</cp:coreProperties>
</file>