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33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8C055-CDF4-4E27-9B44-37B6B365BA9F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A6E4C-75F7-47E8-AE06-B9C7227623C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8C055-CDF4-4E27-9B44-37B6B365BA9F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A6E4C-75F7-47E8-AE06-B9C7227623C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8C055-CDF4-4E27-9B44-37B6B365BA9F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A6E4C-75F7-47E8-AE06-B9C7227623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8C055-CDF4-4E27-9B44-37B6B365BA9F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A6E4C-75F7-47E8-AE06-B9C7227623C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8C055-CDF4-4E27-9B44-37B6B365BA9F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A6E4C-75F7-47E8-AE06-B9C7227623C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8C055-CDF4-4E27-9B44-37B6B365BA9F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A6E4C-75F7-47E8-AE06-B9C7227623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8C055-CDF4-4E27-9B44-37B6B365BA9F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A6E4C-75F7-47E8-AE06-B9C7227623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8C055-CDF4-4E27-9B44-37B6B365BA9F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A6E4C-75F7-47E8-AE06-B9C7227623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8C055-CDF4-4E27-9B44-37B6B365BA9F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A6E4C-75F7-47E8-AE06-B9C7227623C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8C055-CDF4-4E27-9B44-37B6B365BA9F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A6E4C-75F7-47E8-AE06-B9C7227623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88C055-CDF4-4E27-9B44-37B6B365BA9F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A6E4C-75F7-47E8-AE06-B9C7227623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688C055-CDF4-4E27-9B44-37B6B365BA9F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CFA6E4C-75F7-47E8-AE06-B9C7227623C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620688"/>
            <a:ext cx="6082665" cy="1486535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2286000" y="2413338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endParaRPr lang="cs-CZ" b="1" dirty="0"/>
          </a:p>
          <a:p>
            <a:pPr algn="ctr"/>
            <a:endParaRPr lang="cs-CZ" b="1" dirty="0"/>
          </a:p>
          <a:p>
            <a:pPr algn="ctr"/>
            <a:r>
              <a:rPr lang="cs-CZ" b="1" dirty="0"/>
              <a:t>MATEMATIKA PRO 1. ROČNÍK</a:t>
            </a:r>
            <a:endParaRPr lang="cs-CZ" dirty="0"/>
          </a:p>
          <a:p>
            <a:pPr algn="ctr"/>
            <a:r>
              <a:rPr lang="cs-CZ" b="1" dirty="0"/>
              <a:t> </a:t>
            </a:r>
            <a:endParaRPr lang="cs-CZ" dirty="0"/>
          </a:p>
          <a:p>
            <a:pPr algn="ctr"/>
            <a:r>
              <a:rPr lang="cs-CZ" b="1" dirty="0"/>
              <a:t> </a:t>
            </a:r>
            <a:endParaRPr lang="cs-CZ" dirty="0"/>
          </a:p>
          <a:p>
            <a:pPr algn="ctr"/>
            <a:r>
              <a:rPr lang="cs-CZ" b="1" smtClean="0"/>
              <a:t>VY_32</a:t>
            </a:r>
            <a:r>
              <a:rPr lang="cs-CZ" b="1" dirty="0"/>
              <a:t>_ </a:t>
            </a:r>
            <a:r>
              <a:rPr lang="cs-CZ" b="1" dirty="0" smtClean="0"/>
              <a:t>INOVACE_018_SČÍTÁNÍ  TROJICE ČÍSEL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766176" y="6309320"/>
            <a:ext cx="1933671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b="1" dirty="0"/>
              <a:t>Vytvořila: Ladislava Vítková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730485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780933" y="6165304"/>
            <a:ext cx="550707" cy="45720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3" name="Veselý obličej 2"/>
          <p:cNvSpPr/>
          <p:nvPr/>
        </p:nvSpPr>
        <p:spPr>
          <a:xfrm>
            <a:off x="5029405" y="6237312"/>
            <a:ext cx="550707" cy="4572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1356997" y="6165304"/>
            <a:ext cx="550707" cy="45720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1933061" y="6168249"/>
            <a:ext cx="550707" cy="45720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2509125" y="6173688"/>
            <a:ext cx="550707" cy="45720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8" name="Veselý obličej 7"/>
          <p:cNvSpPr/>
          <p:nvPr/>
        </p:nvSpPr>
        <p:spPr>
          <a:xfrm>
            <a:off x="3085189" y="6173688"/>
            <a:ext cx="550707" cy="45720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5652120" y="6237312"/>
            <a:ext cx="550707" cy="4572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6253541" y="6237312"/>
            <a:ext cx="550707" cy="4572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901613" y="6253725"/>
            <a:ext cx="550707" cy="4572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7549685" y="6239870"/>
            <a:ext cx="550707" cy="4572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6" name="Skupina 25"/>
          <p:cNvGrpSpPr/>
          <p:nvPr/>
        </p:nvGrpSpPr>
        <p:grpSpPr>
          <a:xfrm>
            <a:off x="48175" y="303041"/>
            <a:ext cx="1884886" cy="2261863"/>
            <a:chOff x="35496" y="292169"/>
            <a:chExt cx="1884886" cy="2261863"/>
          </a:xfrm>
        </p:grpSpPr>
        <p:grpSp>
          <p:nvGrpSpPr>
            <p:cNvPr id="24" name="Skupina 23"/>
            <p:cNvGrpSpPr/>
            <p:nvPr/>
          </p:nvGrpSpPr>
          <p:grpSpPr>
            <a:xfrm>
              <a:off x="35496" y="292169"/>
              <a:ext cx="1884886" cy="2261863"/>
              <a:chOff x="35496" y="292169"/>
              <a:chExt cx="1884886" cy="2261863"/>
            </a:xfrm>
          </p:grpSpPr>
          <p:pic>
            <p:nvPicPr>
              <p:cNvPr id="1026" name="Picture 2" descr="HH01081_"/>
              <p:cNvPicPr>
                <a:picLocks noChangeAspect="1" noChangeArrowheads="1"/>
              </p:cNvPicPr>
              <p:nvPr/>
            </p:nvPicPr>
            <p:blipFill>
              <a:blip r:embed="rId2" cstate="print">
                <a:duotone>
                  <a:schemeClr val="accent3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5496" y="292169"/>
                <a:ext cx="1884886" cy="22618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3" name="TextovéPole 12"/>
              <p:cNvSpPr txBox="1"/>
              <p:nvPr/>
            </p:nvSpPr>
            <p:spPr>
              <a:xfrm>
                <a:off x="237665" y="736994"/>
                <a:ext cx="2880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8</a:t>
                </a:r>
                <a:endParaRPr lang="cs-CZ" sz="2800" b="1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1362083" y="736994"/>
                <a:ext cx="2880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8</a:t>
                </a:r>
                <a:endParaRPr lang="cs-CZ" sz="2800" b="1" dirty="0"/>
              </a:p>
            </p:txBody>
          </p:sp>
        </p:grpSp>
        <p:sp>
          <p:nvSpPr>
            <p:cNvPr id="19" name="TextovéPole 18"/>
            <p:cNvSpPr txBox="1"/>
            <p:nvPr/>
          </p:nvSpPr>
          <p:spPr>
            <a:xfrm>
              <a:off x="813729" y="722846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/>
                <a:t>2</a:t>
              </a:r>
              <a:endParaRPr lang="cs-CZ" sz="2800" b="1" dirty="0"/>
            </a:p>
          </p:txBody>
        </p:sp>
      </p:grpSp>
      <p:sp>
        <p:nvSpPr>
          <p:cNvPr id="17" name="Obdélník 16"/>
          <p:cNvSpPr/>
          <p:nvPr/>
        </p:nvSpPr>
        <p:spPr>
          <a:xfrm>
            <a:off x="107504" y="2683768"/>
            <a:ext cx="576064" cy="457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899592" y="2683768"/>
            <a:ext cx="576064" cy="457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937756" y="4102817"/>
            <a:ext cx="576064" cy="457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13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2678421" y="4096218"/>
            <a:ext cx="576064" cy="457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15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635896" y="2873718"/>
            <a:ext cx="576064" cy="457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355976" y="2872082"/>
            <a:ext cx="576064" cy="457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17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580112" y="4293096"/>
            <a:ext cx="576064" cy="457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18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325549" y="4293096"/>
            <a:ext cx="576064" cy="457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16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7431685" y="2912368"/>
            <a:ext cx="576064" cy="457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14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8184611" y="2914415"/>
            <a:ext cx="576064" cy="457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15</a:t>
            </a:r>
            <a:endParaRPr lang="cs-CZ" b="1" dirty="0">
              <a:solidFill>
                <a:schemeClr val="tx1"/>
              </a:solidFill>
            </a:endParaRPr>
          </a:p>
        </p:txBody>
      </p:sp>
      <p:grpSp>
        <p:nvGrpSpPr>
          <p:cNvPr id="1030" name="Skupina 1029"/>
          <p:cNvGrpSpPr/>
          <p:nvPr/>
        </p:nvGrpSpPr>
        <p:grpSpPr>
          <a:xfrm>
            <a:off x="7223618" y="375049"/>
            <a:ext cx="1884886" cy="2261863"/>
            <a:chOff x="7223618" y="375049"/>
            <a:chExt cx="1884886" cy="2261863"/>
          </a:xfrm>
        </p:grpSpPr>
        <p:pic>
          <p:nvPicPr>
            <p:cNvPr id="23" name="Picture 2" descr="HH01081_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23618" y="375049"/>
              <a:ext cx="1884886" cy="22618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6" name="TextovéPole 35"/>
            <p:cNvSpPr txBox="1"/>
            <p:nvPr/>
          </p:nvSpPr>
          <p:spPr>
            <a:xfrm>
              <a:off x="8470692" y="764704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/>
                <a:t>4</a:t>
              </a: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7984086" y="757895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/>
                <a:t>5</a:t>
              </a: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7452320" y="764704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/>
                <a:t>5</a:t>
              </a:r>
            </a:p>
          </p:txBody>
        </p:sp>
      </p:grpSp>
      <p:grpSp>
        <p:nvGrpSpPr>
          <p:cNvPr id="1032" name="Skupina 1031"/>
          <p:cNvGrpSpPr/>
          <p:nvPr/>
        </p:nvGrpSpPr>
        <p:grpSpPr>
          <a:xfrm>
            <a:off x="5351410" y="1815209"/>
            <a:ext cx="1884886" cy="2261863"/>
            <a:chOff x="5351410" y="1815209"/>
            <a:chExt cx="1884886" cy="2261863"/>
          </a:xfrm>
        </p:grpSpPr>
        <p:pic>
          <p:nvPicPr>
            <p:cNvPr id="22" name="Picture 2" descr="HH01081_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schemeClr val="accent4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51410" y="1815209"/>
              <a:ext cx="1884886" cy="22618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1031" name="Skupina 1030"/>
            <p:cNvGrpSpPr/>
            <p:nvPr/>
          </p:nvGrpSpPr>
          <p:grpSpPr>
            <a:xfrm>
              <a:off x="5580112" y="2185700"/>
              <a:ext cx="1296144" cy="542384"/>
              <a:chOff x="5580112" y="2185700"/>
              <a:chExt cx="1296144" cy="542384"/>
            </a:xfrm>
          </p:grpSpPr>
          <p:sp>
            <p:nvSpPr>
              <p:cNvPr id="39" name="TextovéPole 38"/>
              <p:cNvSpPr txBox="1"/>
              <p:nvPr/>
            </p:nvSpPr>
            <p:spPr>
              <a:xfrm>
                <a:off x="6588224" y="2185700"/>
                <a:ext cx="2880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/>
                  <a:t>6</a:t>
                </a:r>
              </a:p>
            </p:txBody>
          </p:sp>
          <p:sp>
            <p:nvSpPr>
              <p:cNvPr id="40" name="TextovéPole 39"/>
              <p:cNvSpPr txBox="1"/>
              <p:nvPr/>
            </p:nvSpPr>
            <p:spPr>
              <a:xfrm>
                <a:off x="6086521" y="2196058"/>
                <a:ext cx="2880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/>
                  <a:t>1</a:t>
                </a:r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5580112" y="2204864"/>
                <a:ext cx="28803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/>
                  <a:t>9</a:t>
                </a:r>
                <a:endParaRPr lang="cs-CZ" sz="2800" b="1" dirty="0"/>
              </a:p>
            </p:txBody>
          </p:sp>
        </p:grpSp>
      </p:grpSp>
      <p:grpSp>
        <p:nvGrpSpPr>
          <p:cNvPr id="4" name="Skupina 3"/>
          <p:cNvGrpSpPr/>
          <p:nvPr/>
        </p:nvGrpSpPr>
        <p:grpSpPr>
          <a:xfrm>
            <a:off x="1751010" y="1743201"/>
            <a:ext cx="1884886" cy="2261863"/>
            <a:chOff x="1751010" y="1743201"/>
            <a:chExt cx="1884886" cy="2261863"/>
          </a:xfrm>
        </p:grpSpPr>
        <p:pic>
          <p:nvPicPr>
            <p:cNvPr id="20" name="Picture 2" descr="HH01081_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schemeClr val="accent5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51010" y="1743201"/>
              <a:ext cx="1884886" cy="22618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2" name="TextovéPole 41"/>
            <p:cNvSpPr txBox="1"/>
            <p:nvPr/>
          </p:nvSpPr>
          <p:spPr>
            <a:xfrm>
              <a:off x="1979712" y="2127547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/>
                <a:t>7</a:t>
              </a: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2483768" y="2143307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/>
                <a:t>3</a:t>
              </a: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2987824" y="2132838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/>
                <a:t>5</a:t>
              </a: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3485541" y="387295"/>
            <a:ext cx="1884886" cy="2261863"/>
            <a:chOff x="3485541" y="387295"/>
            <a:chExt cx="1884886" cy="2261863"/>
          </a:xfrm>
        </p:grpSpPr>
        <p:pic>
          <p:nvPicPr>
            <p:cNvPr id="21" name="Picture 2" descr="HH01081_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prstClr val="black"/>
                <a:schemeClr val="accent4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85541" y="387295"/>
              <a:ext cx="1884886" cy="22618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5" name="TextovéPole 44"/>
            <p:cNvSpPr txBox="1"/>
            <p:nvPr/>
          </p:nvSpPr>
          <p:spPr>
            <a:xfrm>
              <a:off x="4716016" y="764704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/>
                <a:t>7</a:t>
              </a:r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4211960" y="775983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/>
                <a:t>4</a:t>
              </a:r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3707904" y="775983"/>
              <a:ext cx="28803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/>
                <a:t>6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21774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0.02083 L -0.07222 -0.42199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11" y="-22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0.01088 L -0.44236 -0.43194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118" y="-221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0.00856 L 0.14167 -0.22246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83" y="-11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36 0.01922 L -0.40799 -0.23287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267" y="-12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59259E-6 L 0.2599 -0.38843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986" y="-19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41 0.02963 L -0.28472 -0.40092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-21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0.00209 L 0.42518 -0.19745 " pathEditMode="relative" rAng="0" ptsTypes="AA">
                                      <p:cBhvr>
                                        <p:cTn id="6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250" y="-9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69 0.02083 L -0.13854 -0.20995 " pathEditMode="relative" rAng="0" ptsTypes="AA">
                                      <p:cBhvr>
                                        <p:cTn id="7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01" y="-11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0.01042 L 0.48038 -0.39907 " pathEditMode="relative" rAng="0" ptsTypes="AA">
                                      <p:cBhvr>
                                        <p:cTn id="7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010" y="-20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0.00416 L 0.07083 -0.40533 " pathEditMode="relative" rAng="0" ptsTypes="AA">
                                      <p:cBhvr>
                                        <p:cTn id="8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-20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620688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Obrázky jsou z webové galerie</a:t>
            </a:r>
          </a:p>
          <a:p>
            <a:r>
              <a:rPr lang="cs-CZ" dirty="0" smtClean="0"/>
              <a:t>http</a:t>
            </a:r>
            <a:r>
              <a:rPr lang="cs-CZ" dirty="0"/>
              <a:t>://office.microsoft.com/cs-cz/images/?CTT=6&amp;ver=14&amp;app=powerpnt.exe</a:t>
            </a:r>
          </a:p>
        </p:txBody>
      </p:sp>
    </p:spTree>
    <p:extLst>
      <p:ext uri="{BB962C8B-B14F-4D97-AF65-F5344CB8AC3E}">
        <p14:creationId xmlns:p14="http://schemas.microsoft.com/office/powerpoint/2010/main" val="3255188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121</TotalTime>
  <Words>44</Words>
  <Application>Microsoft Office PowerPoint</Application>
  <PresentationFormat>Předvádění na obrazovce (4:3)</PresentationFormat>
  <Paragraphs>34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Aerodynamika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1SLC</dc:creator>
  <cp:lastModifiedBy>Lenka</cp:lastModifiedBy>
  <cp:revision>22</cp:revision>
  <dcterms:created xsi:type="dcterms:W3CDTF">2011-06-14T18:45:59Z</dcterms:created>
  <dcterms:modified xsi:type="dcterms:W3CDTF">2012-01-13T12:52:05Z</dcterms:modified>
</cp:coreProperties>
</file>