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-maps.com/carte.php?num_car=1682&amp;lang=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-maps.com/carte.php?num_car=5184&amp;lang=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USA </a:t>
            </a: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4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VY_32_INOVACE_ZE.44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USA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USA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II, IV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USA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9188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705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91986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23928" y="260648"/>
            <a:ext cx="4608512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dle čísel státy v křížovce a najděte tajenku.</a:t>
            </a:r>
          </a:p>
          <a:p>
            <a:pPr algn="ctr"/>
            <a:r>
              <a:rPr lang="cs-CZ" sz="1600" dirty="0" smtClean="0"/>
              <a:t> v= vodorovně, s = svisle</a:t>
            </a:r>
            <a:endParaRPr lang="cs-CZ" sz="1600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8559" y="1637283"/>
            <a:ext cx="5774746" cy="39550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628800"/>
            <a:ext cx="5796136" cy="3982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60032" y="3140968"/>
            <a:ext cx="1341766" cy="8640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6300192" y="980728"/>
            <a:ext cx="2628000" cy="2088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 smtClean="0"/>
              <a:t>Colorado</a:t>
            </a:r>
            <a:endParaRPr lang="cs-CZ" b="1" dirty="0" smtClean="0"/>
          </a:p>
          <a:p>
            <a:endParaRPr lang="cs-CZ" b="1" dirty="0" smtClean="0"/>
          </a:p>
          <a:p>
            <a:r>
              <a:rPr lang="cs-CZ" sz="1400" b="1" u="sng" dirty="0" smtClean="0"/>
              <a:t>Statistické údaje (2013) </a:t>
            </a:r>
            <a:r>
              <a:rPr lang="en-US" sz="1400" b="1" u="sng" baseline="30000" dirty="0" smtClean="0"/>
              <a:t>[</a:t>
            </a:r>
            <a:r>
              <a:rPr lang="cs-CZ" sz="1400" b="1" u="sng" baseline="30000" dirty="0" smtClean="0"/>
              <a:t>5</a:t>
            </a:r>
            <a:r>
              <a:rPr lang="en-US" sz="1400" b="1" u="sng" baseline="30000" dirty="0" smtClean="0"/>
              <a:t>]</a:t>
            </a:r>
            <a:r>
              <a:rPr lang="cs-CZ" sz="1400" b="1" u="sng" dirty="0" smtClean="0"/>
              <a:t>:</a:t>
            </a:r>
          </a:p>
          <a:p>
            <a:r>
              <a:rPr lang="cs-CZ" sz="1400" b="1" dirty="0" smtClean="0"/>
              <a:t>Rozloha: </a:t>
            </a:r>
            <a:r>
              <a:rPr lang="cs-CZ" sz="1400" dirty="0" smtClean="0"/>
              <a:t>269 837 </a:t>
            </a:r>
            <a:r>
              <a:rPr lang="cs-CZ" sz="1400" dirty="0" err="1" smtClean="0"/>
              <a:t>km²</a:t>
            </a:r>
            <a:r>
              <a:rPr lang="cs-CZ" sz="1400" dirty="0" smtClean="0"/>
              <a:t> </a:t>
            </a:r>
            <a:endParaRPr lang="cs-CZ" sz="1400" dirty="0" smtClean="0"/>
          </a:p>
          <a:p>
            <a:r>
              <a:rPr lang="cs-CZ" sz="1400" b="1" dirty="0" smtClean="0"/>
              <a:t>Počet obyvatel: </a:t>
            </a:r>
            <a:r>
              <a:rPr lang="cs-CZ" sz="1400" dirty="0" smtClean="0"/>
              <a:t>4 301 261</a:t>
            </a:r>
            <a:endParaRPr lang="cs-CZ" sz="1400" dirty="0" smtClean="0"/>
          </a:p>
          <a:p>
            <a:r>
              <a:rPr lang="cs-CZ" sz="1400" b="1" dirty="0" smtClean="0"/>
              <a:t>Hlavní město: </a:t>
            </a:r>
            <a:r>
              <a:rPr lang="cs-CZ" sz="1400" dirty="0" smtClean="0"/>
              <a:t>Denver</a:t>
            </a:r>
            <a:endParaRPr lang="cs-CZ" sz="1400" dirty="0" smtClean="0"/>
          </a:p>
          <a:p>
            <a:r>
              <a:rPr lang="cs-CZ" sz="1400" b="1" dirty="0" smtClean="0"/>
              <a:t>Přezdívka: </a:t>
            </a:r>
            <a:r>
              <a:rPr lang="cs-CZ" sz="1400" i="1" dirty="0" err="1" smtClean="0"/>
              <a:t>The</a:t>
            </a:r>
            <a:r>
              <a:rPr lang="cs-CZ" sz="1400" i="1" dirty="0" smtClean="0"/>
              <a:t> </a:t>
            </a:r>
            <a:r>
              <a:rPr lang="cs-CZ" sz="1400" i="1" dirty="0" err="1" smtClean="0"/>
              <a:t>Centennial</a:t>
            </a:r>
            <a:r>
              <a:rPr lang="cs-CZ" sz="1400" i="1" dirty="0" smtClean="0"/>
              <a:t> </a:t>
            </a:r>
            <a:r>
              <a:rPr lang="cs-CZ" sz="1400" i="1" dirty="0" err="1" smtClean="0"/>
              <a:t>State</a:t>
            </a:r>
            <a:endParaRPr lang="cs-CZ" sz="1400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236296" y="2708920"/>
            <a:ext cx="936104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Znovu</a:t>
            </a:r>
            <a:endParaRPr lang="cs-CZ" sz="12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923928" y="5877272"/>
            <a:ext cx="4608512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Poznámka: státy jsou uvedeny v angličtině, např. </a:t>
            </a:r>
            <a:r>
              <a:rPr lang="cs-CZ" sz="1200" dirty="0" err="1" smtClean="0"/>
              <a:t>North</a:t>
            </a:r>
            <a:r>
              <a:rPr lang="cs-CZ" sz="1200" dirty="0" smtClean="0"/>
              <a:t> Dakota…</a:t>
            </a:r>
            <a:endParaRPr lang="cs-CZ" sz="12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980728"/>
            <a:ext cx="81178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2013-09-15].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USA. [online]. [cit. 2013-09-15]. Dostupné z: </a:t>
            </a:r>
            <a:r>
              <a:rPr lang="cs-CZ" sz="2000" dirty="0" smtClean="0">
                <a:hlinkClick r:id="rId3"/>
              </a:rPr>
              <a:t>http://d-</a:t>
            </a:r>
            <a:r>
              <a:rPr lang="cs-CZ" sz="2000" dirty="0" err="1" smtClean="0">
                <a:hlinkClick r:id="rId3"/>
              </a:rPr>
              <a:t>maps.com</a:t>
            </a:r>
            <a:r>
              <a:rPr lang="cs-CZ" sz="2000" dirty="0" smtClean="0">
                <a:hlinkClick r:id="rId3"/>
              </a:rPr>
              <a:t>/</a:t>
            </a:r>
            <a:r>
              <a:rPr lang="cs-CZ" sz="2000" dirty="0" err="1" smtClean="0">
                <a:hlinkClick r:id="rId3"/>
              </a:rPr>
              <a:t>carte.php</a:t>
            </a:r>
            <a:r>
              <a:rPr lang="cs-CZ" sz="2000" dirty="0" smtClean="0">
                <a:hlinkClick r:id="rId3"/>
              </a:rPr>
              <a:t>?</a:t>
            </a:r>
            <a:r>
              <a:rPr lang="cs-CZ" sz="2000" dirty="0" err="1" smtClean="0">
                <a:hlinkClick r:id="rId3"/>
              </a:rPr>
              <a:t>num</a:t>
            </a:r>
            <a:r>
              <a:rPr lang="cs-CZ" sz="2000" dirty="0" smtClean="0">
                <a:hlinkClick r:id="rId3"/>
              </a:rPr>
              <a:t>_car=1682&amp;</a:t>
            </a:r>
            <a:r>
              <a:rPr lang="cs-CZ" sz="2000" dirty="0" err="1" smtClean="0">
                <a:hlinkClick r:id="rId3"/>
              </a:rPr>
              <a:t>lang</a:t>
            </a:r>
            <a:r>
              <a:rPr lang="cs-CZ" sz="2000" dirty="0" smtClean="0">
                <a:hlinkClick r:id="rId3"/>
              </a:rPr>
              <a:t>=</a:t>
            </a:r>
            <a:r>
              <a:rPr lang="cs-CZ" sz="2000" dirty="0" err="1" smtClean="0">
                <a:hlinkClick r:id="rId3"/>
              </a:rPr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USA, jména. [online]. [cit. 2013-09-15]. Dostupné z: </a:t>
            </a:r>
            <a:r>
              <a:rPr lang="cs-CZ" sz="2000" dirty="0" smtClean="0">
                <a:hlinkClick r:id="rId4"/>
              </a:rPr>
              <a:t>http://d-</a:t>
            </a:r>
            <a:r>
              <a:rPr lang="cs-CZ" sz="2000" dirty="0" err="1" smtClean="0">
                <a:hlinkClick r:id="rId4"/>
              </a:rPr>
              <a:t>maps.com</a:t>
            </a:r>
            <a:r>
              <a:rPr lang="cs-CZ" sz="2000" dirty="0" smtClean="0">
                <a:hlinkClick r:id="rId4"/>
              </a:rPr>
              <a:t>/</a:t>
            </a:r>
            <a:r>
              <a:rPr lang="cs-CZ" sz="2000" dirty="0" err="1" smtClean="0">
                <a:hlinkClick r:id="rId4"/>
              </a:rPr>
              <a:t>carte.php</a:t>
            </a:r>
            <a:r>
              <a:rPr lang="cs-CZ" sz="2000" dirty="0" smtClean="0">
                <a:hlinkClick r:id="rId4"/>
              </a:rPr>
              <a:t>?</a:t>
            </a:r>
            <a:r>
              <a:rPr lang="cs-CZ" sz="2000" dirty="0" err="1" smtClean="0">
                <a:hlinkClick r:id="rId4"/>
              </a:rPr>
              <a:t>num</a:t>
            </a:r>
            <a:r>
              <a:rPr lang="cs-CZ" sz="2000" dirty="0" smtClean="0">
                <a:hlinkClick r:id="rId4"/>
              </a:rPr>
              <a:t>_car=5184&amp;</a:t>
            </a:r>
            <a:r>
              <a:rPr lang="cs-CZ" sz="2000" dirty="0" err="1" smtClean="0">
                <a:hlinkClick r:id="rId4"/>
              </a:rPr>
              <a:t>lang</a:t>
            </a:r>
            <a:r>
              <a:rPr lang="cs-CZ" sz="2000" dirty="0" smtClean="0">
                <a:hlinkClick r:id="rId4"/>
              </a:rPr>
              <a:t>=</a:t>
            </a:r>
            <a:r>
              <a:rPr lang="cs-CZ" sz="2000" dirty="0" err="1" smtClean="0">
                <a:hlinkClick r:id="rId4"/>
              </a:rPr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</a:t>
            </a:r>
            <a:r>
              <a:rPr lang="cs-CZ" sz="2000" dirty="0" smtClean="0"/>
              <a:t>Colorado. </a:t>
            </a:r>
            <a:r>
              <a:rPr lang="cs-CZ" sz="2000" dirty="0" smtClean="0"/>
              <a:t>[online]. [cit. 2013-09-15]. Dostupné z </a:t>
            </a:r>
            <a:r>
              <a:rPr lang="cs-CZ" sz="2000" dirty="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_car=6710&amp;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Statistiky </a:t>
            </a:r>
            <a:r>
              <a:rPr lang="cs-CZ" sz="2000" dirty="0" smtClean="0"/>
              <a:t>Colorado. </a:t>
            </a:r>
            <a:r>
              <a:rPr lang="cs-CZ" sz="2000" dirty="0" smtClean="0"/>
              <a:t>[online]. [cit. 2013-09-15]. Dostupné z: http://</a:t>
            </a:r>
            <a:r>
              <a:rPr lang="cs-CZ" sz="2000" dirty="0" err="1" smtClean="0"/>
              <a:t>cs.wikipedia.org</a:t>
            </a:r>
            <a:r>
              <a:rPr lang="cs-CZ" sz="2000" dirty="0" smtClean="0"/>
              <a:t>/</a:t>
            </a:r>
            <a:r>
              <a:rPr lang="cs-CZ" sz="2000" dirty="0" err="1" smtClean="0"/>
              <a:t>wiki</a:t>
            </a:r>
            <a:r>
              <a:rPr lang="cs-CZ" sz="2000" dirty="0" smtClean="0"/>
              <a:t>/Colorado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274</Words>
  <Application>Microsoft Office PowerPoint</Application>
  <PresentationFormat>Předvádění na obrazovce (4:3)</PresentationFormat>
  <Paragraphs>55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146</cp:revision>
  <dcterms:created xsi:type="dcterms:W3CDTF">2013-04-06T11:19:09Z</dcterms:created>
  <dcterms:modified xsi:type="dcterms:W3CDTF">2013-09-16T14:19:24Z</dcterms:modified>
</cp:coreProperties>
</file>