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16.9.2013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d-maps.com/carte.php?num_car=1682&amp;lang=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d-maps.com/carte.php?num_car=5184&amp;lang=e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USA </a:t>
            </a:r>
            <a:r>
              <a:rPr lang="cs-CZ" sz="32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5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15. 09.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VY_32_INOVACE_ZE.45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USA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USA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II, IV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USA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91880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705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91986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23928" y="260648"/>
            <a:ext cx="4608512" cy="58477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Doplňte dle čísel státy v křížovce a najděte tajenku.</a:t>
            </a:r>
          </a:p>
          <a:p>
            <a:pPr algn="ctr"/>
            <a:r>
              <a:rPr lang="cs-CZ" sz="1600" dirty="0" smtClean="0"/>
              <a:t> v= vodorovně, s = svisle</a:t>
            </a:r>
            <a:endParaRPr lang="cs-CZ" sz="1600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8559" y="1632464"/>
            <a:ext cx="5774745" cy="39646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628800"/>
            <a:ext cx="5796136" cy="39827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3275856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20272" y="2852936"/>
            <a:ext cx="753419" cy="10949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3491880" y="1052735"/>
            <a:ext cx="2340000" cy="2124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b="1" dirty="0" smtClean="0"/>
              <a:t>Indiana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sz="1400" b="1" u="sng" dirty="0" smtClean="0"/>
              <a:t>Statistické údaje (2013) </a:t>
            </a:r>
            <a:r>
              <a:rPr lang="en-US" sz="1400" b="1" u="sng" baseline="30000" dirty="0" smtClean="0"/>
              <a:t>[</a:t>
            </a:r>
            <a:r>
              <a:rPr lang="cs-CZ" sz="1400" b="1" u="sng" baseline="30000" dirty="0" smtClean="0"/>
              <a:t>5</a:t>
            </a:r>
            <a:r>
              <a:rPr lang="en-US" sz="1400" b="1" u="sng" baseline="30000" dirty="0" smtClean="0"/>
              <a:t>]</a:t>
            </a:r>
            <a:r>
              <a:rPr lang="cs-CZ" sz="1400" b="1" u="sng" dirty="0" smtClean="0"/>
              <a:t>:</a:t>
            </a:r>
          </a:p>
          <a:p>
            <a:r>
              <a:rPr lang="cs-CZ" sz="1400" b="1" dirty="0" smtClean="0"/>
              <a:t>Rozloha: </a:t>
            </a:r>
            <a:r>
              <a:rPr lang="cs-CZ" sz="1400" dirty="0" smtClean="0"/>
              <a:t>94 321 </a:t>
            </a:r>
            <a:r>
              <a:rPr lang="cs-CZ" sz="1400" dirty="0" err="1" smtClean="0"/>
              <a:t>km²</a:t>
            </a:r>
            <a:r>
              <a:rPr lang="cs-CZ" sz="1400" dirty="0" smtClean="0"/>
              <a:t> </a:t>
            </a:r>
            <a:endParaRPr lang="cs-CZ" sz="1400" dirty="0" smtClean="0"/>
          </a:p>
          <a:p>
            <a:r>
              <a:rPr lang="cs-CZ" sz="1400" b="1" dirty="0" smtClean="0"/>
              <a:t>Počet obyvatel: </a:t>
            </a:r>
            <a:r>
              <a:rPr lang="cs-CZ" sz="1400" dirty="0" smtClean="0"/>
              <a:t>6 376 792</a:t>
            </a:r>
            <a:endParaRPr lang="cs-CZ" sz="1400" dirty="0" smtClean="0"/>
          </a:p>
          <a:p>
            <a:r>
              <a:rPr lang="cs-CZ" sz="1400" b="1" dirty="0" smtClean="0"/>
              <a:t>Hlavní město: </a:t>
            </a:r>
            <a:r>
              <a:rPr lang="cs-CZ" sz="1400" dirty="0" err="1" smtClean="0"/>
              <a:t>Indianapolis</a:t>
            </a:r>
            <a:endParaRPr lang="cs-CZ" sz="1400" dirty="0" smtClean="0"/>
          </a:p>
          <a:p>
            <a:r>
              <a:rPr lang="cs-CZ" sz="1400" b="1" dirty="0" smtClean="0"/>
              <a:t>Přezdívka: </a:t>
            </a:r>
            <a:r>
              <a:rPr lang="cs-CZ" sz="1400" i="1" dirty="0" err="1" smtClean="0"/>
              <a:t>The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Hoosier</a:t>
            </a:r>
            <a:r>
              <a:rPr lang="cs-CZ" sz="1400" i="1" dirty="0" smtClean="0"/>
              <a:t> </a:t>
            </a:r>
            <a:r>
              <a:rPr lang="cs-CZ" sz="1400" i="1" dirty="0" err="1" smtClean="0"/>
              <a:t>State</a:t>
            </a:r>
            <a:endParaRPr lang="cs-CZ" sz="1400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139952" y="2780928"/>
            <a:ext cx="936104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Znovu</a:t>
            </a:r>
            <a:endParaRPr lang="cs-CZ" sz="1200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3923928" y="5877272"/>
            <a:ext cx="4608512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200" dirty="0" smtClean="0"/>
              <a:t>Poznámka: státy jsou uvedeny v angličtině, např. </a:t>
            </a:r>
            <a:r>
              <a:rPr lang="cs-CZ" sz="1200" dirty="0" err="1" smtClean="0"/>
              <a:t>North</a:t>
            </a:r>
            <a:r>
              <a:rPr lang="cs-CZ" sz="1200" dirty="0" smtClean="0"/>
              <a:t> Dakota…</a:t>
            </a:r>
            <a:endParaRPr lang="cs-CZ" sz="12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352" y="908720"/>
            <a:ext cx="811793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2013-09-15].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USA. [online]. [cit. 2013-09-15]. Dostupné z: </a:t>
            </a:r>
            <a:r>
              <a:rPr lang="cs-CZ" sz="2000" dirty="0" smtClean="0">
                <a:hlinkClick r:id="rId3"/>
              </a:rPr>
              <a:t>http://d-</a:t>
            </a:r>
            <a:r>
              <a:rPr lang="cs-CZ" sz="2000" dirty="0" err="1" smtClean="0">
                <a:hlinkClick r:id="rId3"/>
              </a:rPr>
              <a:t>maps.com</a:t>
            </a:r>
            <a:r>
              <a:rPr lang="cs-CZ" sz="2000" dirty="0" smtClean="0">
                <a:hlinkClick r:id="rId3"/>
              </a:rPr>
              <a:t>/</a:t>
            </a:r>
            <a:r>
              <a:rPr lang="cs-CZ" sz="2000" dirty="0" err="1" smtClean="0">
                <a:hlinkClick r:id="rId3"/>
              </a:rPr>
              <a:t>carte.php</a:t>
            </a:r>
            <a:r>
              <a:rPr lang="cs-CZ" sz="2000" dirty="0" smtClean="0">
                <a:hlinkClick r:id="rId3"/>
              </a:rPr>
              <a:t>?</a:t>
            </a:r>
            <a:r>
              <a:rPr lang="cs-CZ" sz="2000" dirty="0" err="1" smtClean="0">
                <a:hlinkClick r:id="rId3"/>
              </a:rPr>
              <a:t>num</a:t>
            </a:r>
            <a:r>
              <a:rPr lang="cs-CZ" sz="2000" dirty="0" smtClean="0">
                <a:hlinkClick r:id="rId3"/>
              </a:rPr>
              <a:t>_car=1682&amp;</a:t>
            </a:r>
            <a:r>
              <a:rPr lang="cs-CZ" sz="2000" dirty="0" err="1" smtClean="0">
                <a:hlinkClick r:id="rId3"/>
              </a:rPr>
              <a:t>lang</a:t>
            </a:r>
            <a:r>
              <a:rPr lang="cs-CZ" sz="2000" dirty="0" smtClean="0">
                <a:hlinkClick r:id="rId3"/>
              </a:rPr>
              <a:t>=</a:t>
            </a:r>
            <a:r>
              <a:rPr lang="cs-CZ" sz="2000" dirty="0" err="1" smtClean="0">
                <a:hlinkClick r:id="rId3"/>
              </a:rPr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USA, jména. [online]. [cit. 2013-09-15]. Dostupné z: </a:t>
            </a:r>
            <a:r>
              <a:rPr lang="cs-CZ" sz="2000" dirty="0" smtClean="0">
                <a:hlinkClick r:id="rId4"/>
              </a:rPr>
              <a:t>http://d-</a:t>
            </a:r>
            <a:r>
              <a:rPr lang="cs-CZ" sz="2000" dirty="0" err="1" smtClean="0">
                <a:hlinkClick r:id="rId4"/>
              </a:rPr>
              <a:t>maps.com</a:t>
            </a:r>
            <a:r>
              <a:rPr lang="cs-CZ" sz="2000" dirty="0" smtClean="0">
                <a:hlinkClick r:id="rId4"/>
              </a:rPr>
              <a:t>/</a:t>
            </a:r>
            <a:r>
              <a:rPr lang="cs-CZ" sz="2000" dirty="0" err="1" smtClean="0">
                <a:hlinkClick r:id="rId4"/>
              </a:rPr>
              <a:t>carte.php</a:t>
            </a:r>
            <a:r>
              <a:rPr lang="cs-CZ" sz="2000" dirty="0" smtClean="0">
                <a:hlinkClick r:id="rId4"/>
              </a:rPr>
              <a:t>?</a:t>
            </a:r>
            <a:r>
              <a:rPr lang="cs-CZ" sz="2000" dirty="0" err="1" smtClean="0">
                <a:hlinkClick r:id="rId4"/>
              </a:rPr>
              <a:t>num</a:t>
            </a:r>
            <a:r>
              <a:rPr lang="cs-CZ" sz="2000" dirty="0" smtClean="0">
                <a:hlinkClick r:id="rId4"/>
              </a:rPr>
              <a:t>_car=5184&amp;</a:t>
            </a:r>
            <a:r>
              <a:rPr lang="cs-CZ" sz="2000" dirty="0" err="1" smtClean="0">
                <a:hlinkClick r:id="rId4"/>
              </a:rPr>
              <a:t>lang</a:t>
            </a:r>
            <a:r>
              <a:rPr lang="cs-CZ" sz="2000" dirty="0" smtClean="0">
                <a:hlinkClick r:id="rId4"/>
              </a:rPr>
              <a:t>=</a:t>
            </a:r>
            <a:r>
              <a:rPr lang="cs-CZ" sz="2000" dirty="0" err="1" smtClean="0">
                <a:hlinkClick r:id="rId4"/>
              </a:rPr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</a:t>
            </a:r>
            <a:r>
              <a:rPr lang="cs-CZ" sz="2000" dirty="0" smtClean="0"/>
              <a:t>Indiana. </a:t>
            </a:r>
            <a:r>
              <a:rPr lang="cs-CZ" sz="2000" dirty="0" smtClean="0"/>
              <a:t>[online]. [cit. 2013-09-15]. Dostupné z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_car=7730&amp;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Statistiky </a:t>
            </a:r>
            <a:r>
              <a:rPr lang="cs-CZ" sz="2000" dirty="0" smtClean="0"/>
              <a:t>Indiana. </a:t>
            </a:r>
            <a:r>
              <a:rPr lang="cs-CZ" sz="2000" dirty="0" smtClean="0"/>
              <a:t>[online]. [cit. 2013-09-15]. Dostupné z: http://</a:t>
            </a:r>
            <a:r>
              <a:rPr lang="cs-CZ" sz="2000" dirty="0" err="1" smtClean="0"/>
              <a:t>cs.wikipedia.org</a:t>
            </a:r>
            <a:r>
              <a:rPr lang="cs-CZ" sz="2000" dirty="0" smtClean="0"/>
              <a:t>/</a:t>
            </a:r>
            <a:r>
              <a:rPr lang="cs-CZ" sz="2000" dirty="0" err="1" smtClean="0"/>
              <a:t>wiki</a:t>
            </a:r>
            <a:r>
              <a:rPr lang="cs-CZ" sz="2000" dirty="0" smtClean="0"/>
              <a:t>/Indiana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</TotalTime>
  <Words>274</Words>
  <Application>Microsoft Office PowerPoint</Application>
  <PresentationFormat>Předvádění na obrazovce (4:3)</PresentationFormat>
  <Paragraphs>55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145</cp:revision>
  <dcterms:created xsi:type="dcterms:W3CDTF">2013-04-06T11:19:09Z</dcterms:created>
  <dcterms:modified xsi:type="dcterms:W3CDTF">2013-09-16T14:38:59Z</dcterms:modified>
</cp:coreProperties>
</file>