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5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8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67580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VY_32_INOVACE_ZE.48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5878" y="1634976"/>
            <a:ext cx="5760106" cy="3959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1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0072" y="2708920"/>
            <a:ext cx="1440160" cy="8180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804248" y="3861048"/>
            <a:ext cx="2160000" cy="212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Nebraska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200 520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  <a:endParaRPr lang="cs-CZ" sz="1400" dirty="0" smtClean="0"/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1 826 341</a:t>
            </a:r>
            <a:endParaRPr lang="cs-CZ" sz="1400" dirty="0" smtClean="0"/>
          </a:p>
          <a:p>
            <a:r>
              <a:rPr lang="cs-CZ" sz="1400" b="1" dirty="0" smtClean="0"/>
              <a:t>Hlavní město: </a:t>
            </a:r>
            <a:r>
              <a:rPr lang="cs-CZ" sz="1400" dirty="0" smtClean="0"/>
              <a:t>Lincoln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cs-CZ" sz="1400" i="1" dirty="0" err="1" smtClean="0"/>
              <a:t>Cornhusker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596336" y="5589240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6093296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980728"/>
            <a:ext cx="897353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</a:t>
            </a:r>
            <a:r>
              <a:rPr lang="cs-CZ" sz="2000" dirty="0" smtClean="0"/>
              <a:t>Nebraska. </a:t>
            </a:r>
            <a:r>
              <a:rPr lang="cs-CZ" sz="2000" dirty="0" smtClean="0"/>
              <a:t>[online]. [cit. 2013-09-15]. Dostupné z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_car=7338&amp;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</a:t>
            </a:r>
            <a:r>
              <a:rPr lang="cs-CZ" sz="2000" dirty="0" smtClean="0"/>
              <a:t>Nebraska. </a:t>
            </a:r>
            <a:r>
              <a:rPr lang="cs-CZ" sz="2000" dirty="0" smtClean="0"/>
              <a:t>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 Delaware</a:t>
            </a:r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275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153</cp:revision>
  <dcterms:created xsi:type="dcterms:W3CDTF">2013-04-06T11:19:09Z</dcterms:created>
  <dcterms:modified xsi:type="dcterms:W3CDTF">2013-09-16T18:12:07Z</dcterms:modified>
</cp:coreProperties>
</file>