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732" y="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6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VY_32_INOVACE_ZE.54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586" y="332"/>
            <a:ext cx="5500413" cy="34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44200" y="0"/>
            <a:ext cx="5499800" cy="345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62220" y="2481771"/>
            <a:ext cx="4191354" cy="37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51520" y="2420888"/>
            <a:ext cx="417646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2987824" y="692696"/>
            <a:ext cx="1800200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2987824" y="2348880"/>
            <a:ext cx="424847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2267744" y="2204864"/>
            <a:ext cx="2952328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4355976" y="1196752"/>
            <a:ext cx="1800200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4355976" y="2204864"/>
            <a:ext cx="1656184" cy="21602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2987824" y="2996952"/>
            <a:ext cx="388843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2627784" y="1484784"/>
            <a:ext cx="1584176" cy="3240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3635896" y="1268760"/>
            <a:ext cx="3384376" cy="48245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3707904" y="1052736"/>
            <a:ext cx="1656184" cy="46805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2627784" y="1844824"/>
            <a:ext cx="5688632" cy="35283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4283968" y="764704"/>
            <a:ext cx="2160240" cy="43204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181</cp:revision>
  <dcterms:created xsi:type="dcterms:W3CDTF">2013-04-06T11:19:09Z</dcterms:created>
  <dcterms:modified xsi:type="dcterms:W3CDTF">2013-09-17T18:48:37Z</dcterms:modified>
</cp:coreProperties>
</file>