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59" r:id="rId3"/>
    <p:sldId id="256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37" autoAdjust="0"/>
  </p:normalViewPr>
  <p:slideViewPr>
    <p:cSldViewPr>
      <p:cViewPr>
        <p:scale>
          <a:sx n="70" d="100"/>
          <a:sy n="70" d="100"/>
        </p:scale>
        <p:origin x="-42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4" d="100"/>
          <a:sy n="54" d="100"/>
        </p:scale>
        <p:origin x="-284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69ADC8-6EE1-4AE1-9DD1-669CCA3CAFAB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4E7A1-8239-4D72-92C2-CC73A0F060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C7465C-8B64-4727-9314-871CDBB8CD4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4E7A1-8239-4D72-92C2-CC73A0F06067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B4E7A1-8239-4D72-92C2-CC73A0F06067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96BB6-16C4-49E4-B673-F9B7F5314D83}" type="datetimeFigureOut">
              <a:rPr lang="cs-CZ" smtClean="0"/>
              <a:pPr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31749-2118-4E48-B749-3B32D05CD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gif"/><Relationship Id="rId3" Type="http://schemas.openxmlformats.org/officeDocument/2006/relationships/image" Target="../media/image3.gif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3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088" y="2205038"/>
            <a:ext cx="7489825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Arial" pitchFamily="34" charset="0"/>
              </a:rPr>
              <a:t>Interaktivní osmisměrka ČR 1</a:t>
            </a:r>
            <a:endParaRPr lang="cs-CZ" sz="3200" dirty="0">
              <a:solidFill>
                <a:schemeClr val="tx2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2" name="Obrázek 2" descr="GT-CO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4941888"/>
            <a:ext cx="11525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54" name="TextovéPole 6"/>
          <p:cNvSpPr txBox="1">
            <a:spLocks noChangeArrowheads="1"/>
          </p:cNvSpPr>
          <p:nvPr/>
        </p:nvSpPr>
        <p:spPr bwMode="auto">
          <a:xfrm>
            <a:off x="900112" y="4400550"/>
            <a:ext cx="30958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>
                <a:latin typeface="Calibri" pitchFamily="34" charset="0"/>
              </a:rPr>
              <a:t>Autor</a:t>
            </a:r>
            <a:r>
              <a:rPr lang="cs-CZ" dirty="0" smtClean="0">
                <a:latin typeface="Calibri" pitchFamily="34" charset="0"/>
              </a:rPr>
              <a:t>: Mgr. Martin Rosocha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5" name="TextovéPole 8"/>
          <p:cNvSpPr txBox="1">
            <a:spLocks noChangeArrowheads="1"/>
          </p:cNvSpPr>
          <p:nvPr/>
        </p:nvSpPr>
        <p:spPr bwMode="auto">
          <a:xfrm>
            <a:off x="6084888" y="4400550"/>
            <a:ext cx="215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dirty="0">
                <a:latin typeface="Calibri" pitchFamily="34" charset="0"/>
              </a:rPr>
              <a:t>Datum</a:t>
            </a:r>
            <a:r>
              <a:rPr lang="cs-CZ" dirty="0" smtClean="0">
                <a:latin typeface="Calibri" pitchFamily="34" charset="0"/>
              </a:rPr>
              <a:t>: 15. 09. 2013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2056" name="TextovéPole 9"/>
          <p:cNvSpPr txBox="1">
            <a:spLocks noChangeArrowheads="1"/>
          </p:cNvSpPr>
          <p:nvPr/>
        </p:nvSpPr>
        <p:spPr bwMode="auto">
          <a:xfrm>
            <a:off x="1692275" y="5661025"/>
            <a:ext cx="6048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Calibri" pitchFamily="34" charset="0"/>
              </a:rPr>
              <a:t>Gymnázium, Třeboň, Na Sadech 308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00113" y="620713"/>
          <a:ext cx="7200800" cy="5294085"/>
        </p:xfrm>
        <a:graphic>
          <a:graphicData uri="http://schemas.openxmlformats.org/drawingml/2006/table">
            <a:tbl>
              <a:tblPr/>
              <a:tblGrid>
                <a:gridCol w="2190257"/>
                <a:gridCol w="5010543"/>
              </a:tblGrid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CZ.1.07/1.5.00/34.0702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+mn-lt"/>
                          <a:ea typeface="Calibri"/>
                          <a:cs typeface="Times New Roman"/>
                        </a:rPr>
                        <a:t>VY_32_INOVACE_ZE.58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Škola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Gymnázium, Třeboň, Na Sadech 308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Mgr. Martin Rosocha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Hledání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okresu 1</a:t>
                      </a:r>
                      <a:endParaRPr lang="cs-CZ" sz="14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Zeměpis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Tematická oblast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+mn-lt"/>
                          <a:ea typeface="Calibri"/>
                          <a:cs typeface="Times New Roman"/>
                        </a:rPr>
                        <a:t>Regionální geografie</a:t>
                      </a:r>
                      <a:r>
                        <a:rPr lang="cs-CZ" sz="1400" baseline="0" dirty="0" smtClean="0">
                          <a:latin typeface="+mn-lt"/>
                          <a:ea typeface="Calibri"/>
                          <a:cs typeface="Times New Roman"/>
                        </a:rPr>
                        <a:t> ČR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6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Šablona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smtClean="0">
                          <a:latin typeface="Arial"/>
                          <a:ea typeface="Calibri"/>
                          <a:cs typeface="Times New Roman"/>
                        </a:rPr>
                        <a:t>III/2 </a:t>
                      </a:r>
                      <a:r>
                        <a:rPr lang="cs-CZ" sz="1400" dirty="0">
                          <a:latin typeface="Arial"/>
                          <a:ea typeface="Calibri"/>
                          <a:cs typeface="Times New Roman"/>
                        </a:rPr>
                        <a:t>- Inovace a zkvalitnění výuky prostřednictvím </a:t>
                      </a:r>
                      <a:r>
                        <a:rPr lang="cs-CZ" sz="1400" dirty="0" err="1" smtClean="0">
                          <a:latin typeface="Arial"/>
                          <a:ea typeface="Calibri"/>
                          <a:cs typeface="Times New Roman"/>
                        </a:rPr>
                        <a:t>ICT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IV, VI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Metodický list/Anotace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Interaktivní prezentace slouží k procvičení okresů ČR.</a:t>
                      </a:r>
                      <a:endParaRPr lang="cs-CZ" sz="1400" baseline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54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latin typeface="Calibri"/>
                          <a:ea typeface="Calibri"/>
                          <a:cs typeface="Times New Roman"/>
                        </a:rPr>
                        <a:t>Pokud není uvedeno jinak, použitý materiál je z vlastních zdrojů autora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0" y="6304002"/>
            <a:ext cx="4176464" cy="55399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500" dirty="0" smtClean="0"/>
              <a:t>Doplňte název okresu vpravo dole (malé číslice u jednotlivých okresů vám pomohou… )</a:t>
            </a:r>
            <a:endParaRPr lang="cs-CZ" sz="1500" dirty="0"/>
          </a:p>
        </p:txBody>
      </p:sp>
      <p:pic>
        <p:nvPicPr>
          <p:cNvPr id="21" name="Obrázek 20" descr="cr_okresy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4484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8000" y="6014979"/>
            <a:ext cx="4896000" cy="843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76672"/>
            <a:ext cx="89535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0"/>
            <a:ext cx="113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32656"/>
            <a:ext cx="29337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5229200"/>
            <a:ext cx="149542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5373216"/>
            <a:ext cx="20764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08304" y="5373216"/>
            <a:ext cx="1543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1700808"/>
            <a:ext cx="1504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56176" y="1052736"/>
            <a:ext cx="21050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3" name="Přímá spojovací šipka 32"/>
          <p:cNvCxnSpPr/>
          <p:nvPr/>
        </p:nvCxnSpPr>
        <p:spPr>
          <a:xfrm flipH="1">
            <a:off x="467544" y="908720"/>
            <a:ext cx="72008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2123728" y="548680"/>
            <a:ext cx="72008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 flipH="1">
            <a:off x="3851920" y="836712"/>
            <a:ext cx="1584176" cy="7920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H="1">
            <a:off x="4139952" y="1556792"/>
            <a:ext cx="2592288" cy="12241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 flipH="1">
            <a:off x="6516216" y="2132856"/>
            <a:ext cx="1584176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 flipH="1" flipV="1">
            <a:off x="6732240" y="5013176"/>
            <a:ext cx="432048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Přímá spojovací šipka 49"/>
          <p:cNvCxnSpPr/>
          <p:nvPr/>
        </p:nvCxnSpPr>
        <p:spPr>
          <a:xfrm flipV="1">
            <a:off x="4211960" y="4005064"/>
            <a:ext cx="216024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/>
          <p:nvPr/>
        </p:nvCxnSpPr>
        <p:spPr>
          <a:xfrm flipV="1">
            <a:off x="1475656" y="3789040"/>
            <a:ext cx="720080" cy="151216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323528" y="4509120"/>
            <a:ext cx="864096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řešení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6" name="Obrázek 55" descr="hradec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229100" y="5991225"/>
            <a:ext cx="4914900" cy="866775"/>
          </a:xfrm>
          <a:prstGeom prst="rect">
            <a:avLst/>
          </a:prstGeom>
        </p:spPr>
      </p:pic>
      <p:sp>
        <p:nvSpPr>
          <p:cNvPr id="58" name="TextovéPole 57">
            <a:hlinkClick r:id="rId14" action="ppaction://hlinksldjump"/>
          </p:cNvPr>
          <p:cNvSpPr txBox="1"/>
          <p:nvPr/>
        </p:nvSpPr>
        <p:spPr>
          <a:xfrm>
            <a:off x="8135888" y="0"/>
            <a:ext cx="1008112" cy="33855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znovu</a:t>
            </a:r>
            <a:endParaRPr lang="cs-CZ" sz="16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7101 -0.04533 C -0.06597 -0.04718 -0.05868 -0.04857 -0.05451 -0.05319 C -0.05069 -0.05736 -0.04809 -0.06337 -0.0441 -0.0673 C -0.04201 -0.06915 -0.0401 -0.07123 -0.03802 -0.07308 C -0.03003 -0.0895 -0.04045 -0.07077 -0.03056 -0.08118 C -0.02917 -0.08256 -0.02865 -0.08511 -0.0276 -0.08696 C -0.02396 -0.09274 -0.02309 -0.09297 -0.01875 -0.0969 C -0.01476 -0.11217 -0.02014 -0.09343 -0.01424 -0.10893 C -0.01163 -0.1161 -0.01076 -0.12512 -0.00972 -0.13275 C -0.01059 -0.1531 -0.00747 -0.17206 -0.01875 -0.1864 C -0.02187 -0.19982 -0.01736 -0.18525 -0.02465 -0.19635 C -0.02708 -0.20005 -0.02795 -0.20514 -0.03056 -0.20837 C -0.03472 -0.21369 -0.03958 -0.21971 -0.0441 -0.22433 C -0.04687 -0.22711 -0.05 -0.22965 -0.05295 -0.23219 C -0.05451 -0.23358 -0.05747 -0.23613 -0.05747 -0.23589 C -0.06545 -0.25254 -0.05503 -0.23381 -0.06493 -0.24422 C -0.06632 -0.24561 -0.06684 -0.24815 -0.06788 -0.25 C -0.07049 -0.25416 -0.07187 -0.25509 -0.07535 -0.2581 C -0.08073 -0.26896 -0.08941 -0.2766 -0.09635 -0.28585 C -0.1026 -0.29417 -0.10799 -0.30551 -0.11424 -0.31383 C -0.11545 -0.31545 -0.11736 -0.31614 -0.11875 -0.31776 C -0.12535 -0.32539 -0.13194 -0.3358 -0.13663 -0.34551 C -0.13854 -0.35361 -0.13854 -0.35662 -0.1441 -0.36147 C -0.14687 -0.37373 -0.14896 -0.38622 -0.15608 -0.39524 C -0.15851 -0.40588 -0.16076 -0.41674 -0.16354 -0.42715 C -0.16198 -0.47063 -0.15104 -0.53978 -0.17101 -0.57817 C -0.17344 -0.58858 -0.17153 -0.58279 -0.1783 -0.59598 C -0.17934 -0.59806 -0.18142 -0.60199 -0.18142 -0.60176 C -0.18542 -0.61957 -0.17951 -0.59575 -0.18576 -0.61402 C -0.18819 -0.62119 -0.18906 -0.62882 -0.19184 -0.63575 " pathEditMode="relative" rAng="0" ptsTypes="fffffffffffffffffffffffffffffA">
                                      <p:cBhvr>
                                        <p:cTn id="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" y="-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1900" dirty="0" smtClean="0"/>
              <a:t>Discovery education - free for classroom use. [online]. [cit. 2013-09-1</a:t>
            </a:r>
            <a:r>
              <a:rPr lang="cs-CZ" sz="1900" dirty="0" smtClean="0"/>
              <a:t>5</a:t>
            </a:r>
            <a:r>
              <a:rPr lang="en-US" sz="1900" dirty="0" smtClean="0"/>
              <a:t>]. </a:t>
            </a:r>
            <a:r>
              <a:rPr lang="en-US" sz="1900" dirty="0" err="1" smtClean="0"/>
              <a:t>Dostupné</a:t>
            </a:r>
            <a:r>
              <a:rPr lang="en-US" sz="1900" dirty="0" smtClean="0"/>
              <a:t> z: http://puzzlemaker.discoveryeducation.com/DoublePuzzleSetupForm.asp</a:t>
            </a:r>
            <a:endParaRPr lang="cs-CZ" sz="1900" dirty="0" smtClean="0"/>
          </a:p>
          <a:p>
            <a:pPr marL="457200" indent="-457200">
              <a:buFont typeface="+mj-lt"/>
              <a:buAutoNum type="arabicPeriod"/>
            </a:pPr>
            <a:r>
              <a:rPr lang="pl-PL" sz="1900" dirty="0" smtClean="0"/>
              <a:t>Okresy v Česku. [online]. [cit. 2013-09-16]. Dostupné z: http://cs.wikipedia.org/wiki/Okresy_v_%C4%8Cesku</a:t>
            </a:r>
            <a:r>
              <a:rPr lang="pl-PL" sz="2000" dirty="0" smtClean="0"/>
              <a:t> </a:t>
            </a:r>
          </a:p>
          <a:p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 smtClean="0"/>
          </a:p>
          <a:p>
            <a:pPr marL="514350" indent="-514350">
              <a:buFont typeface="+mj-lt"/>
              <a:buAutoNum type="arabicPeriod"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151</Words>
  <Application>Microsoft Office PowerPoint</Application>
  <PresentationFormat>Předvádění na obrazovce (4:3)</PresentationFormat>
  <Paragraphs>41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Snímek 1</vt:lpstr>
      <vt:lpstr>Snímek 2</vt:lpstr>
      <vt:lpstr>Snímek 3</vt:lpstr>
      <vt:lpstr>Zdroje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Rosocha</dc:creator>
  <cp:lastModifiedBy>Rosocha</cp:lastModifiedBy>
  <cp:revision>185</cp:revision>
  <dcterms:created xsi:type="dcterms:W3CDTF">2013-04-06T11:19:09Z</dcterms:created>
  <dcterms:modified xsi:type="dcterms:W3CDTF">2013-09-18T14:33:49Z</dcterms:modified>
</cp:coreProperties>
</file>