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8" r:id="rId2"/>
    <p:sldId id="259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37" autoAdjust="0"/>
  </p:normalViewPr>
  <p:slideViewPr>
    <p:cSldViewPr>
      <p:cViewPr>
        <p:scale>
          <a:sx n="70" d="100"/>
          <a:sy n="70" d="100"/>
        </p:scale>
        <p:origin x="-420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4" d="100"/>
          <a:sy n="54" d="100"/>
        </p:scale>
        <p:origin x="-284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69ADC8-6EE1-4AE1-9DD1-669CCA3CAFAB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B4E7A1-8239-4D72-92C2-CC73A0F060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B4E7A1-8239-4D72-92C2-CC73A0F0606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B4E7A1-8239-4D72-92C2-CC73A0F0606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496BB6-16C4-49E4-B673-F9B7F5314D83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E31749-2118-4E48-B749-3B32D05CD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jpeg"/><Relationship Id="rId3" Type="http://schemas.openxmlformats.org/officeDocument/2006/relationships/image" Target="../media/image3.gif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slide" Target="slid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osmisměrka ČR 2</a:t>
            </a:r>
            <a:endParaRPr lang="cs-CZ" sz="32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15. 09. 2013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294085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VY_32_INOVACE_ZE.59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Hledání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okresu 2</a:t>
                      </a:r>
                      <a:endParaRPr lang="cs-CZ" sz="1400" dirty="0" smtClean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Regionální geografie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ČR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IV, VI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Interaktivní prezentace slouží k procvičení okresů ČR.</a:t>
                      </a:r>
                      <a:endParaRPr lang="cs-CZ" sz="14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0" y="6304002"/>
            <a:ext cx="4176464" cy="55399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500" dirty="0" smtClean="0"/>
              <a:t>Doplňte název okresu vpravo dole (malé číslice u jednotlivých okresů vám pomohou… )</a:t>
            </a:r>
            <a:endParaRPr lang="cs-CZ" sz="1500" dirty="0"/>
          </a:p>
        </p:txBody>
      </p:sp>
      <p:pic>
        <p:nvPicPr>
          <p:cNvPr id="21" name="Obrázek 20" descr="cr_okresy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5744847"/>
          </a:xfrm>
          <a:prstGeom prst="rect">
            <a:avLst/>
          </a:prstGeom>
        </p:spPr>
      </p:pic>
      <p:cxnSp>
        <p:nvCxnSpPr>
          <p:cNvPr id="33" name="Přímá spojovací šipka 32"/>
          <p:cNvCxnSpPr>
            <a:stCxn id="1032" idx="2"/>
          </p:cNvCxnSpPr>
          <p:nvPr/>
        </p:nvCxnSpPr>
        <p:spPr>
          <a:xfrm>
            <a:off x="1161728" y="607740"/>
            <a:ext cx="673968" cy="6610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flipH="1">
            <a:off x="2771800" y="404664"/>
            <a:ext cx="1944216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>
            <a:stCxn id="1035" idx="1"/>
          </p:cNvCxnSpPr>
          <p:nvPr/>
        </p:nvCxnSpPr>
        <p:spPr>
          <a:xfrm>
            <a:off x="6228184" y="1108745"/>
            <a:ext cx="1080120" cy="16001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>
            <a:stCxn id="1037" idx="1"/>
          </p:cNvCxnSpPr>
          <p:nvPr/>
        </p:nvCxnSpPr>
        <p:spPr>
          <a:xfrm flipH="1" flipV="1">
            <a:off x="7380312" y="4509120"/>
            <a:ext cx="858813" cy="1905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>
            <a:off x="8460432" y="2060848"/>
            <a:ext cx="72008" cy="12961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>
            <a:stCxn id="1040" idx="1"/>
          </p:cNvCxnSpPr>
          <p:nvPr/>
        </p:nvCxnSpPr>
        <p:spPr>
          <a:xfrm flipH="1" flipV="1">
            <a:off x="6732240" y="5013176"/>
            <a:ext cx="935385" cy="54101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flipV="1">
            <a:off x="4355976" y="3789040"/>
            <a:ext cx="1656184" cy="15121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>
            <a:stCxn id="1033" idx="0"/>
          </p:cNvCxnSpPr>
          <p:nvPr/>
        </p:nvCxnSpPr>
        <p:spPr>
          <a:xfrm flipV="1">
            <a:off x="999233" y="3573016"/>
            <a:ext cx="548431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467544" y="5733256"/>
            <a:ext cx="864096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řešení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04667" y="5949280"/>
            <a:ext cx="4939333" cy="908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188640"/>
            <a:ext cx="167640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725144"/>
            <a:ext cx="14954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908720"/>
            <a:ext cx="14859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0"/>
            <a:ext cx="2867025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39125" y="4509120"/>
            <a:ext cx="904875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419872" y="5301208"/>
            <a:ext cx="152400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667625" y="5373216"/>
            <a:ext cx="1476375" cy="36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591425" y="1628800"/>
            <a:ext cx="15525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" name="Obrázek 65" descr="usti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4211961" y="5949280"/>
            <a:ext cx="4932040" cy="908719"/>
          </a:xfrm>
          <a:prstGeom prst="rect">
            <a:avLst/>
          </a:prstGeom>
        </p:spPr>
      </p:pic>
      <p:sp>
        <p:nvSpPr>
          <p:cNvPr id="58" name="TextovéPole 57">
            <a:hlinkClick r:id="rId14" action="ppaction://hlinksldjump"/>
          </p:cNvPr>
          <p:cNvSpPr txBox="1"/>
          <p:nvPr/>
        </p:nvSpPr>
        <p:spPr>
          <a:xfrm>
            <a:off x="8135888" y="0"/>
            <a:ext cx="1008112" cy="33855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znovu</a:t>
            </a:r>
            <a:endParaRPr lang="cs-CZ" sz="16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43293E-6 C 0.00469 -0.00971 0.01111 -0.01642 0.01945 -0.01988 C 0.02431 -0.02405 0.02899 -0.02543 0.03438 -0.02798 C 0.0375 -0.03445 0.04115 -0.04047 0.0434 -0.04764 C 0.04601 -0.05573 0.04601 -0.06336 0.05087 -0.06961 C 0.05261 -0.07724 0.05556 -0.0858 0.05972 -0.09158 C 0.06198 -0.0999 0.06511 -0.10707 0.06719 -0.1154 C 0.06632 -0.1339 0.0684 -0.14847 0.06129 -0.16304 C 0.05886 -0.17553 0.06076 -0.16859 0.05382 -0.18293 C 0.05278 -0.18501 0.05087 -0.18894 0.05087 -0.18894 C 0.04913 -0.19796 0.0467 -0.2079 0.04184 -0.21484 C 0.04011 -0.22155 0.03681 -0.22432 0.03438 -0.23057 C 0.03142 -0.2382 0.03108 -0.24144 0.02535 -0.24653 C 0.0224 -0.25971 0.02639 -0.24468 0.01945 -0.2604 C 0.01858 -0.26225 0.01858 -0.26456 0.01788 -0.26642 C 0.01701 -0.2685 0.01597 -0.27035 0.01493 -0.27243 C 0.01111 -0.28931 0.00833 -0.28769 -2.5E-6 -0.30226 C -0.00399 -0.30943 -0.00642 -0.31521 -0.01198 -0.32007 C -0.01597 -0.32816 -0.01875 -0.33718 -0.02378 -0.34389 C -0.02743 -0.35823 -0.02517 -0.35245 -0.02986 -0.36193 C -0.0316 -0.37164 -0.03542 -0.37858 -0.03733 -0.38783 C -0.03958 -0.39824 -0.04114 -0.40795 -0.04479 -0.41766 C -0.04601 -0.43917 -0.04739 -0.44773 -0.04479 -0.46924 C -0.04323 -0.48242 -0.03733 -0.48982 -0.03733 -0.503 " pathEditMode="relative" ptsTypes="fffffffffffffffffffffffA">
                                      <p:cBhvr>
                                        <p:cTn id="10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1900" dirty="0" smtClean="0"/>
              <a:t>Discovery education - free for classroom use. [online]. [cit. 2013-09-1</a:t>
            </a:r>
            <a:r>
              <a:rPr lang="cs-CZ" sz="1900" dirty="0" smtClean="0"/>
              <a:t>5</a:t>
            </a:r>
            <a:r>
              <a:rPr lang="en-US" sz="1900" dirty="0" smtClean="0"/>
              <a:t>]. </a:t>
            </a:r>
            <a:r>
              <a:rPr lang="en-US" sz="1900" dirty="0" err="1" smtClean="0"/>
              <a:t>Dostupné</a:t>
            </a:r>
            <a:r>
              <a:rPr lang="en-US" sz="1900" dirty="0" smtClean="0"/>
              <a:t> z: http://puzzlemaker.discoveryeducation.com/DoublePuzzleSetupForm.asp</a:t>
            </a:r>
            <a:endParaRPr lang="cs-CZ" sz="1900" dirty="0" smtClean="0"/>
          </a:p>
          <a:p>
            <a:pPr marL="457200" indent="-457200">
              <a:buFont typeface="+mj-lt"/>
              <a:buAutoNum type="arabicPeriod"/>
            </a:pPr>
            <a:r>
              <a:rPr lang="pl-PL" sz="1900" dirty="0" smtClean="0"/>
              <a:t>Okresy v Česku. [online]. [cit. 2013-09-16]. Dostupné z: http://cs.wikipedia.org/wiki/Okresy_v_%C4%8Cesku</a:t>
            </a:r>
            <a:r>
              <a:rPr lang="pl-PL" sz="2000" dirty="0" smtClean="0"/>
              <a:t> </a:t>
            </a:r>
          </a:p>
          <a:p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1161</TotalTime>
  <Words>151</Words>
  <Application>Microsoft Office PowerPoint</Application>
  <PresentationFormat>Předvádění na obrazovce (4:3)</PresentationFormat>
  <Paragraphs>41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Snímek 2</vt:lpstr>
      <vt:lpstr>Snímek 3</vt:lpstr>
      <vt:lpstr>Zdroje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187</cp:revision>
  <dcterms:created xsi:type="dcterms:W3CDTF">2013-04-06T11:19:09Z</dcterms:created>
  <dcterms:modified xsi:type="dcterms:W3CDTF">2013-09-18T14:33:40Z</dcterms:modified>
</cp:coreProperties>
</file>