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B11832-B174-4776-949F-4F66171A7747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7732F2-A7FA-4122-B62B-993DCED7E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9871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Dveří a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AC577-865B-495A-AF67-1E33E57DEF7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7206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BBD22-0E7A-4BAA-9D50-37001F59F573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3A5E-DAA7-4050-9BE1-DD57116801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73101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BBD22-0E7A-4BAA-9D50-37001F59F573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3A5E-DAA7-4050-9BE1-DD57116801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12684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BBD22-0E7A-4BAA-9D50-37001F59F573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3A5E-DAA7-4050-9BE1-DD57116801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224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BBD22-0E7A-4BAA-9D50-37001F59F573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3A5E-DAA7-4050-9BE1-DD57116801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2363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BBD22-0E7A-4BAA-9D50-37001F59F573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3A5E-DAA7-4050-9BE1-DD57116801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0058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BBD22-0E7A-4BAA-9D50-37001F59F573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3A5E-DAA7-4050-9BE1-DD57116801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94774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BBD22-0E7A-4BAA-9D50-37001F59F573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3A5E-DAA7-4050-9BE1-DD57116801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9759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BBD22-0E7A-4BAA-9D50-37001F59F573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3A5E-DAA7-4050-9BE1-DD57116801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8566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BBD22-0E7A-4BAA-9D50-37001F59F573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3A5E-DAA7-4050-9BE1-DD57116801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04866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BBD22-0E7A-4BAA-9D50-37001F59F573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3A5E-DAA7-4050-9BE1-DD57116801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7120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BBD22-0E7A-4BAA-9D50-37001F59F573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3A5E-DAA7-4050-9BE1-DD57116801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107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BBBD22-0E7A-4BAA-9D50-37001F59F573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E83A5E-DAA7-4050-9BE1-DD57116801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587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404065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tabLst>
                <a:tab pos="177800" algn="l"/>
              </a:tabLst>
            </a:pPr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Tesařská  zárubeň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6875509"/>
              </p:ext>
            </p:extLst>
          </p:nvPr>
        </p:nvGraphicFramePr>
        <p:xfrm>
          <a:off x="506521" y="2338080"/>
          <a:ext cx="8064896" cy="2819112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VY_32_INOVACE_TE_TP_15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427073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únor 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4363533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popis  tesařské zárubně.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0677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Tesařská zárubeň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4840" y="1052736"/>
            <a:ext cx="6597440" cy="501675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V minulosti byla tesařská zárubeň nejčastější konstrukcí při zřizování dveří.</a:t>
            </a:r>
          </a:p>
          <a:p>
            <a:endParaRPr lang="cs-CZ" sz="2000" dirty="0" smtClean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Zhotovuje se měkkého, zdravého smrkového dřeva průřezu 80mm x 100mm nebo 80mm x 160mm.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Rozměry zárubní se určují podle tloušťky zdí.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Pro dveře s prahem např. 800mm x 1970mm bude mít tesařská zárubeň vnitřní rozměr 840mm x 1990mm. 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Na obložení zárubně se přidává na šířku 40mm, tj. na každou stranu 20mm.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Výška dveří se určuje od líce obložení nadpraží k podlaze</a:t>
            </a:r>
          </a:p>
          <a:p>
            <a:endParaRPr lang="cs-CZ" sz="2000" dirty="0" smtClean="0"/>
          </a:p>
          <a:p>
            <a:r>
              <a:rPr lang="cs-CZ" sz="2000" u="sng" dirty="0" smtClean="0"/>
              <a:t>Tesařská zárubeň se skládá:</a:t>
            </a:r>
          </a:p>
          <a:p>
            <a:pPr marL="1257300" lvl="2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 z prahu</a:t>
            </a:r>
          </a:p>
          <a:p>
            <a:pPr marL="1257300" lvl="2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dvou ostění</a:t>
            </a:r>
          </a:p>
          <a:p>
            <a:pPr marL="1257300" lvl="2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nadpraží</a:t>
            </a:r>
          </a:p>
        </p:txBody>
      </p:sp>
      <p:pic>
        <p:nvPicPr>
          <p:cNvPr id="1026" name="Picture 2" descr="C:\Users\1\Desktop\DUM obrázky\2013-09-15\SAM_048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521" b="26709"/>
          <a:stretch/>
        </p:blipFill>
        <p:spPr bwMode="auto">
          <a:xfrm>
            <a:off x="3275856" y="5445224"/>
            <a:ext cx="3803915" cy="127725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1\Desktop\DUM obrázky\2013-09-15\SAM_049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37" t="8043" r="33069"/>
          <a:stretch/>
        </p:blipFill>
        <p:spPr bwMode="auto">
          <a:xfrm>
            <a:off x="7308304" y="1052736"/>
            <a:ext cx="1429604" cy="580526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1013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Tesařská zárubeň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4840" y="1496973"/>
            <a:ext cx="8204172" cy="452431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/>
              <a:t>Práh a nadpraží přesahují ostění oboustranně asi o 100mm, tzv. </a:t>
            </a:r>
            <a:r>
              <a:rPr lang="cs-CZ" sz="2400" dirty="0" err="1" smtClean="0"/>
              <a:t>zhlaví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err="1" smtClean="0"/>
              <a:t>Zhlaví</a:t>
            </a:r>
            <a:r>
              <a:rPr lang="cs-CZ" sz="2400" dirty="0" smtClean="0"/>
              <a:t>  je na konci seříznuto buď klínovitě nebo rybinovitě.</a:t>
            </a:r>
          </a:p>
          <a:p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Vnější strana ostění  je opatřena trojúhelníkovou lištou nebo je vykuchána</a:t>
            </a:r>
          </a:p>
          <a:p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Práh a nadpraží s ostěním se spojí na průběžný čep a na dlab zajištěný klínkem.</a:t>
            </a:r>
          </a:p>
          <a:p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 Hotová zárubeň se před osazením impregnuje proti vlhkosti.</a:t>
            </a:r>
          </a:p>
        </p:txBody>
      </p:sp>
    </p:spTree>
    <p:extLst>
      <p:ext uri="{BB962C8B-B14F-4D97-AF65-F5344CB8AC3E}">
        <p14:creationId xmlns:p14="http://schemas.microsoft.com/office/powerpoint/2010/main" val="2457697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Tesařská zárubeň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C:\Users\1\Desktop\DUM obrázky\2013-09-15\SAM_049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16124"/>
            <a:ext cx="7308304" cy="5481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0509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Tesařská zárubeň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 descr="C:\Users\1\Desktop\DUM obrázky\2013-09-15\SAM_049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0281" y="1052736"/>
            <a:ext cx="4245935" cy="566124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1154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4276912"/>
              </p:ext>
            </p:extLst>
          </p:nvPr>
        </p:nvGraphicFramePr>
        <p:xfrm>
          <a:off x="457200" y="1052736"/>
          <a:ext cx="8280920" cy="4968644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 jakého řeziva zhotovujeme tesařskou zárubeň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 jakého průřezu vyrábíme tesařskou zárubeň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3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 čeho se skládá tesařská zárubeň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7611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4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Jak se určuje výška dveří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5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Co je to </a:t>
                      </a:r>
                      <a:r>
                        <a:rPr lang="cs-CZ" baseline="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zhlaví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6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upravujeme </a:t>
                      </a:r>
                      <a:r>
                        <a:rPr lang="cs-CZ" baseline="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zhlaví</a:t>
                      </a: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342900" indent="-342900">
                        <a:buFont typeface="+mj-lt"/>
                        <a:buAutoNum type="arabicPeriod" startAt="6"/>
                      </a:pP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7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Jaký spoj používáme při spojení ostění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s prahem a nadpraží</a:t>
                      </a: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75072" y="1677002"/>
            <a:ext cx="39566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 měkkého a zdravého smrkového řeziva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2160152"/>
            <a:ext cx="26516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 průřezu 80mm x 100mm</a:t>
            </a:r>
          </a:p>
          <a:p>
            <a:r>
              <a:rPr lang="cs-CZ" dirty="0" smtClean="0"/>
              <a:t> nebo  80mm x 160mm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47776" y="2825640"/>
            <a:ext cx="30710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 prahu, dvou ostění, nadpraží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3313450"/>
            <a:ext cx="34288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Určuje se od líce obložení nadpraží</a:t>
            </a:r>
          </a:p>
          <a:p>
            <a:r>
              <a:rPr lang="cs-CZ" dirty="0" smtClean="0"/>
              <a:t> k podlaze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59692" y="4062558"/>
            <a:ext cx="41264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Zhlaví</a:t>
            </a:r>
            <a:r>
              <a:rPr lang="cs-CZ" dirty="0" smtClean="0"/>
              <a:t> je část prahu a nadpraží přesahující </a:t>
            </a:r>
          </a:p>
          <a:p>
            <a:r>
              <a:rPr lang="cs-CZ" dirty="0" smtClean="0"/>
              <a:t>ostění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29494" y="4782638"/>
            <a:ext cx="39125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Zhlaví</a:t>
            </a:r>
            <a:r>
              <a:rPr lang="cs-CZ" dirty="0" smtClean="0"/>
              <a:t>  na konci seřízneme buď klínovitě</a:t>
            </a:r>
          </a:p>
          <a:p>
            <a:r>
              <a:rPr lang="cs-CZ" dirty="0" smtClean="0"/>
              <a:t> nebo rybinovitě</a:t>
            </a:r>
            <a:endParaRPr lang="cs-CZ" dirty="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Tesařská zárubeň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44008" y="5536968"/>
            <a:ext cx="4134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Průběžným </a:t>
            </a:r>
            <a:r>
              <a:rPr lang="cs-CZ" dirty="0" err="1" smtClean="0"/>
              <a:t>čepema</a:t>
            </a:r>
            <a:r>
              <a:rPr lang="cs-CZ" dirty="0" smtClean="0"/>
              <a:t> dlab zajištěný klínkem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9777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8" grpId="0"/>
      <p:bldP spid="7" grpId="0"/>
      <p:bldP spid="9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025440"/>
            <a:ext cx="8208000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archív autora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Tesařská zárubeň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33197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339</Words>
  <Application>Microsoft Office PowerPoint</Application>
  <PresentationFormat>Předvádění na obrazovce (4:3)</PresentationFormat>
  <Paragraphs>69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Tesařská zárubeň </vt:lpstr>
      <vt:lpstr>Tesařská zárubeň</vt:lpstr>
      <vt:lpstr>Tesařská zárubeň</vt:lpstr>
      <vt:lpstr>Tesařská zárubeň</vt:lpstr>
      <vt:lpstr>Prezentace aplikace PowerPoint</vt:lpstr>
      <vt:lpstr>Tesařská zárubeň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2013-02-22T14:06:06Z</dcterms:created>
  <dcterms:modified xsi:type="dcterms:W3CDTF">2013-02-22T17:19:41Z</dcterms:modified>
</cp:coreProperties>
</file>