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7C33C5-D3C7-4160-A4C5-0FDF43F33759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A09DB1-D28A-4127-A211-65E89394B0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736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Dveří 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20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C4B35-9B0F-4A24-9711-C209016A0C2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7283-CABD-4FAB-8465-EE14EF4BD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05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C4B35-9B0F-4A24-9711-C209016A0C2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7283-CABD-4FAB-8465-EE14EF4BD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877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C4B35-9B0F-4A24-9711-C209016A0C2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7283-CABD-4FAB-8465-EE14EF4BD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215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C4B35-9B0F-4A24-9711-C209016A0C2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7283-CABD-4FAB-8465-EE14EF4BD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16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C4B35-9B0F-4A24-9711-C209016A0C2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7283-CABD-4FAB-8465-EE14EF4BD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623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C4B35-9B0F-4A24-9711-C209016A0C2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7283-CABD-4FAB-8465-EE14EF4BD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816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C4B35-9B0F-4A24-9711-C209016A0C2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7283-CABD-4FAB-8465-EE14EF4BD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635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C4B35-9B0F-4A24-9711-C209016A0C2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7283-CABD-4FAB-8465-EE14EF4BD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832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C4B35-9B0F-4A24-9711-C209016A0C2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7283-CABD-4FAB-8465-EE14EF4BD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339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C4B35-9B0F-4A24-9711-C209016A0C2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7283-CABD-4FAB-8465-EE14EF4BD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707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C4B35-9B0F-4A24-9711-C209016A0C2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7283-CABD-4FAB-8465-EE14EF4BD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190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C4B35-9B0F-4A24-9711-C209016A0C2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37283-CABD-4FAB-8465-EE14EF4BD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717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476073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tabLst>
                <a:tab pos="177800" algn="l"/>
              </a:tabLst>
            </a:pP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Dřevěná zednická koza</a:t>
            </a:r>
            <a:endParaRPr lang="cs-CZ" sz="3200" b="1" cap="all" dirty="0" smtClean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896564"/>
              </p:ext>
            </p:extLst>
          </p:nvPr>
        </p:nvGraphicFramePr>
        <p:xfrm>
          <a:off x="525038" y="2338080"/>
          <a:ext cx="8064896" cy="2819112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27073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březen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4596988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popis  dřevěné zednické kozy.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918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zednická koza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4840" y="1587564"/>
            <a:ext cx="8204172" cy="37856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Dřevěná zednická koza </a:t>
            </a:r>
            <a:r>
              <a:rPr lang="cs-CZ" sz="2400" dirty="0" smtClean="0"/>
              <a:t>je jedna ze základních  konstrukcí pro stavbu jednoduchého lešení.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Zhotovují se ze zdravého měkkého smrkového dřeva a mají bezpečně přenášet svislé i vodorovné síly.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dirty="0" smtClean="0"/>
          </a:p>
          <a:p>
            <a:r>
              <a:rPr lang="cs-CZ" sz="2400" dirty="0" smtClean="0"/>
              <a:t>Dřevěné zednické kozy  rozdělujeme: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rozkládací (začepované)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Pevné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Vysouvací</a:t>
            </a:r>
          </a:p>
        </p:txBody>
      </p:sp>
    </p:spTree>
    <p:extLst>
      <p:ext uri="{BB962C8B-B14F-4D97-AF65-F5344CB8AC3E}">
        <p14:creationId xmlns:p14="http://schemas.microsoft.com/office/powerpoint/2010/main" val="3776244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zednická koza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4840" y="1240299"/>
            <a:ext cx="8204172" cy="526297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Rozkládací dřevěná zednická koza: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Skládá se z vodorovných trámců průřezu 80mm x100mm,dlouhého 1 m až 2,5m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Ve vzdálenosti 250mm od konce čel jsou vydlabány svislé  dlaby.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Dvojice </a:t>
            </a:r>
            <a:r>
              <a:rPr lang="cs-CZ" sz="2400" dirty="0"/>
              <a:t>koz noh jsou nahoře ukončeny čepem zasunovatelným do dlabů v </a:t>
            </a:r>
            <a:r>
              <a:rPr lang="cs-CZ" sz="2400" dirty="0" smtClean="0"/>
              <a:t>trámci.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/>
              <a:t>Dvojice koz jsou nahoře vyztuženy </a:t>
            </a:r>
            <a:r>
              <a:rPr lang="cs-CZ" sz="2400" dirty="0" smtClean="0"/>
              <a:t>prkennou </a:t>
            </a:r>
            <a:r>
              <a:rPr lang="cs-CZ" sz="2400" dirty="0" err="1"/>
              <a:t>převázkou</a:t>
            </a:r>
            <a:r>
              <a:rPr lang="cs-CZ" sz="2400" dirty="0"/>
              <a:t> a dole příčlí ve výšce 250mm od spodního konce noh.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/>
              <a:t>Rozkročení noh ve dvojici má být 0,45 až 0,5 výšky kozy.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/>
              <a:t>Rozkročení  noh po délce činí 0,15 výšky kozy.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/>
              <a:t>Kozy  máme vysoké: 60cm,90cm,120cm,50cm,180cm,210cm a 240cm  tj. po 30cm</a:t>
            </a:r>
            <a:r>
              <a:rPr lang="cs-CZ" sz="2400" dirty="0" smtClean="0"/>
              <a:t>.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0558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8020" y="1124744"/>
            <a:ext cx="3991972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Pevná dřevěná zednická koza:</a:t>
            </a:r>
          </a:p>
          <a:p>
            <a:r>
              <a:rPr lang="cs-CZ" sz="2400" dirty="0" smtClean="0"/>
              <a:t>Skládá se z těla, ze čtyř noh zapuštěných a přibytých k tělu,  dvou </a:t>
            </a:r>
            <a:r>
              <a:rPr lang="cs-CZ" sz="2400" dirty="0" err="1" smtClean="0"/>
              <a:t>převázek</a:t>
            </a:r>
            <a:r>
              <a:rPr lang="cs-CZ" sz="2400" dirty="0" smtClean="0"/>
              <a:t>,  dvou příčlí a dvou zavětrování.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zednická koza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9-15\SAM_048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52" r="23276"/>
          <a:stretch/>
        </p:blipFill>
        <p:spPr bwMode="auto">
          <a:xfrm>
            <a:off x="4932040" y="1124744"/>
            <a:ext cx="3366392" cy="558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\Desktop\DUM obrázky\2013-09-15\SAM_047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7" r="2137"/>
          <a:stretch/>
        </p:blipFill>
        <p:spPr bwMode="auto">
          <a:xfrm>
            <a:off x="508020" y="3356992"/>
            <a:ext cx="3991972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842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zednická koza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UM obrázky\2013-09-15\SAM_04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128" y="1268760"/>
            <a:ext cx="6732240" cy="5049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7911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zednická koza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8204172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Vysouvací  dřevěná zednická koza: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Používají se kozy osvědčené a jednoduché konstrukce  výšky max. 180mm ( i s vysunutím)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Vysunutí může být </a:t>
            </a:r>
            <a:r>
              <a:rPr lang="cs-CZ" sz="2400" dirty="0" err="1" smtClean="0"/>
              <a:t>max</a:t>
            </a:r>
            <a:r>
              <a:rPr lang="cs-CZ" sz="2400" dirty="0" smtClean="0"/>
              <a:t>  2/3 původní výšky kozy.</a:t>
            </a:r>
          </a:p>
        </p:txBody>
      </p:sp>
    </p:spTree>
    <p:extLst>
      <p:ext uri="{BB962C8B-B14F-4D97-AF65-F5344CB8AC3E}">
        <p14:creationId xmlns:p14="http://schemas.microsoft.com/office/powerpoint/2010/main" val="2707772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212687"/>
              </p:ext>
            </p:extLst>
          </p:nvPr>
        </p:nvGraphicFramePr>
        <p:xfrm>
          <a:off x="457200" y="1052736"/>
          <a:ext cx="8280920" cy="475252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 čeho zhotovujeme dřevěnou zednickou kozu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97615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 rozdělujeme  dřevěné zednické kozy.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 průřez má trámec.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7611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Jak je vysoká dřevěná zednická koza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116810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5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čeho se skládá dřevěná zednická koza. 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072" y="1677002"/>
            <a:ext cx="4042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  zdravého měkkého  smrkového  dřeva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160152"/>
            <a:ext cx="14545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Rozkládací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Pevné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vysouvací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7776" y="3165596"/>
            <a:ext cx="36647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80mm x 100mm až 140mm x 160mm</a:t>
            </a:r>
          </a:p>
          <a:p>
            <a:r>
              <a:rPr lang="cs-CZ" dirty="0" smtClean="0"/>
              <a:t>Dlouhé 1 m až 2,5m.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4067780"/>
            <a:ext cx="4017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Provádí se od 60cm do 240 cm  po 30 cm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59692" y="4725144"/>
            <a:ext cx="36164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Skládá se z trámce (tělo), čtyř noh, </a:t>
            </a:r>
          </a:p>
          <a:p>
            <a:r>
              <a:rPr lang="cs-CZ" dirty="0" smtClean="0"/>
              <a:t>dvou </a:t>
            </a:r>
            <a:r>
              <a:rPr lang="cs-CZ" dirty="0" err="1" smtClean="0"/>
              <a:t>převázek</a:t>
            </a:r>
            <a:r>
              <a:rPr lang="cs-CZ" dirty="0" smtClean="0"/>
              <a:t>, dvou příčlí a  ze dvou</a:t>
            </a:r>
          </a:p>
          <a:p>
            <a:r>
              <a:rPr lang="cs-CZ" dirty="0" smtClean="0"/>
              <a:t> zavětrování</a:t>
            </a:r>
            <a:endParaRPr lang="cs-CZ" dirty="0"/>
          </a:p>
        </p:txBody>
      </p:sp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zednická koza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6032321"/>
            <a:ext cx="8208000" cy="27699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/>
                </a:solidFill>
              </a:rPr>
              <a:t>Použité zdroje:  archiv autora 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977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7" grpId="0"/>
      <p:bldP spid="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373</Words>
  <Application>Microsoft Office PowerPoint</Application>
  <PresentationFormat>Předvádění na obrazovce (4:3)</PresentationFormat>
  <Paragraphs>67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Dřevěná zednická koza</vt:lpstr>
      <vt:lpstr>Dřevěná zednická koza</vt:lpstr>
      <vt:lpstr>Dřevěná zednická koza</vt:lpstr>
      <vt:lpstr>Dřevěná zednická koza</vt:lpstr>
      <vt:lpstr>Dřevěná zednická koza</vt:lpstr>
      <vt:lpstr>Dřevěná zednická koza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2013-03-07T14:03:47Z</dcterms:created>
  <dcterms:modified xsi:type="dcterms:W3CDTF">2013-03-07T17:11:38Z</dcterms:modified>
</cp:coreProperties>
</file>