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B4F508-2838-45EE-B767-A20CDD74DAF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25ED83-C5FB-4BA7-A0F5-47F817BBE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124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206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806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989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23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890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529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959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865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837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414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447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844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235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0128C6-8E32-4C4D-AEB8-D810215C653C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148DFF-C256-4084-AA22-05AAF94D6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158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76073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latování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8556983"/>
              </p:ext>
            </p:extLst>
          </p:nvPr>
        </p:nvGraphicFramePr>
        <p:xfrm>
          <a:off x="506521" y="2338080"/>
          <a:ext cx="8064896" cy="2819112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27073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duben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348064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 latování a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popisuje  montáž  folie, </a:t>
                      </a:r>
                      <a:r>
                        <a:rPr lang="cs-CZ" sz="120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kontralatě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 latování.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022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Latování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4586" y="1199649"/>
            <a:ext cx="8204172" cy="489364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Latování slouží jako podklad pro krytinu a podélně ztužují střešní konstrukci.</a:t>
            </a:r>
          </a:p>
          <a:p>
            <a:endParaRPr lang="cs-CZ" sz="2400" dirty="0" smtClean="0"/>
          </a:p>
          <a:p>
            <a:r>
              <a:rPr lang="cs-CZ" sz="2400" dirty="0" smtClean="0"/>
              <a:t>Před samotným latováním provedeme montáž folie a montáž </a:t>
            </a:r>
            <a:r>
              <a:rPr lang="cs-CZ" sz="2400" dirty="0" err="1" smtClean="0"/>
              <a:t>kontralatí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b="1" dirty="0" smtClean="0"/>
              <a:t>Montáž folie:</a:t>
            </a:r>
          </a:p>
          <a:p>
            <a:r>
              <a:rPr lang="cs-CZ" sz="2400" dirty="0" smtClean="0"/>
              <a:t>První pás se položí rovnoběžně s  okapem lícovou  stranou (potiskem) nahoru. Další pás pokládáme s přesahem, který je označen na folii potiskem. Pásy folie se pokládají napnuté . U štítu se folie položí i přes štítové zdivo  . U okapu přilepíme folii na okapní plech. </a:t>
            </a:r>
          </a:p>
          <a:p>
            <a:r>
              <a:rPr lang="cs-CZ" sz="2400" b="1" dirty="0" smtClean="0"/>
              <a:t> 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939174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Latování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šan foto\2809201111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919" y="1087438"/>
            <a:ext cx="7297489" cy="5473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127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Latování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4586" y="1052736"/>
            <a:ext cx="8241870" cy="26776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400" b="1" dirty="0" err="1" smtClean="0"/>
              <a:t>Kontralatě</a:t>
            </a:r>
            <a:r>
              <a:rPr lang="cs-CZ" sz="2400" b="1" dirty="0" smtClean="0"/>
              <a:t>: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Po provedení difuzní folie musí být použity </a:t>
            </a:r>
            <a:r>
              <a:rPr lang="cs-CZ" sz="2400" dirty="0" err="1" smtClean="0"/>
              <a:t>kontralatě</a:t>
            </a:r>
            <a:r>
              <a:rPr lang="cs-CZ" sz="2400" dirty="0" smtClean="0"/>
              <a:t>. </a:t>
            </a:r>
            <a:r>
              <a:rPr lang="cs-CZ" sz="2400" dirty="0" err="1" smtClean="0"/>
              <a:t>Kontralatě</a:t>
            </a:r>
            <a:r>
              <a:rPr lang="cs-CZ" sz="2400" dirty="0" smtClean="0"/>
              <a:t>  (výška ventilační mezery ) by měla být vysoká  min. 40mm.( např. 50x40mm nebo 60x40mm) a pokud je sklon střechy  menší jak 25° pak min. 60mm (např. 60x60).  </a:t>
            </a: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/>
              <a:t>U </a:t>
            </a:r>
            <a:r>
              <a:rPr lang="cs-CZ" sz="2400" dirty="0" err="1"/>
              <a:t>kontralatě</a:t>
            </a:r>
            <a:r>
              <a:rPr lang="cs-CZ" sz="2400" dirty="0"/>
              <a:t> se používají hřebíky dlouhé  min o 50mm delší než je výška </a:t>
            </a:r>
            <a:r>
              <a:rPr lang="cs-CZ" sz="2400" dirty="0" err="1"/>
              <a:t>kontralatě</a:t>
            </a:r>
            <a:r>
              <a:rPr lang="cs-CZ" sz="2400" dirty="0" smtClean="0"/>
              <a:t>.                                                                                 </a:t>
            </a:r>
          </a:p>
        </p:txBody>
      </p:sp>
      <p:pic>
        <p:nvPicPr>
          <p:cNvPr id="2050" name="Picture 2" descr="C:\Users\1\Desktop\DUM obrázky\2013-09-15\SAM_044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09" t="15341" b="13766"/>
          <a:stretch/>
        </p:blipFill>
        <p:spPr bwMode="auto">
          <a:xfrm>
            <a:off x="899592" y="3861048"/>
            <a:ext cx="7344816" cy="293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825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4840" y="1052736"/>
            <a:ext cx="8204172" cy="56323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Latování: (pro střešní tašku 10ks/m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Po položení střešní plochy  difuzní folií, </a:t>
            </a:r>
            <a:r>
              <a:rPr lang="cs-CZ" sz="2400" dirty="0" err="1" smtClean="0"/>
              <a:t>kontralatí</a:t>
            </a:r>
            <a:r>
              <a:rPr lang="cs-CZ" sz="2400" dirty="0" smtClean="0"/>
              <a:t> a pomocných latí přistoupíme k vlastnímu latování</a:t>
            </a:r>
            <a:r>
              <a:rPr lang="cs-CZ" sz="2400" dirty="0"/>
              <a:t>. Laty používáme 50x40mm nebo 60x40mm a přibíjíme hřebíky 100mm.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Okapní latu zakládáme u  okraje střechy  vodorovně  s okapovou hranou.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U okraje krovu se na krajních </a:t>
            </a:r>
            <a:r>
              <a:rPr lang="cs-CZ" sz="2400" dirty="0" err="1" smtClean="0"/>
              <a:t>kontralatí</a:t>
            </a:r>
            <a:r>
              <a:rPr lang="cs-CZ" sz="2400" dirty="0" smtClean="0"/>
              <a:t> vyznačí od spodní hrany okapní latě vzdálenost 32cm a brnkačkou se </a:t>
            </a:r>
            <a:r>
              <a:rPr lang="cs-CZ" sz="2400" dirty="0" err="1" smtClean="0"/>
              <a:t>nabrnká</a:t>
            </a:r>
            <a:r>
              <a:rPr lang="cs-CZ" sz="2400" dirty="0" smtClean="0"/>
              <a:t> značka  na  další </a:t>
            </a:r>
            <a:r>
              <a:rPr lang="cs-CZ" sz="2400" dirty="0" err="1" smtClean="0"/>
              <a:t>kontralatě</a:t>
            </a:r>
            <a:r>
              <a:rPr lang="cs-CZ" sz="2400" dirty="0" smtClean="0"/>
              <a:t>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 Ke značkám se přiloží horní hrana druhé latě  nad okapem a přibije.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Od hřebene se na krajních </a:t>
            </a:r>
            <a:r>
              <a:rPr lang="cs-CZ" sz="2400" dirty="0" err="1" smtClean="0"/>
              <a:t>kontralatí</a:t>
            </a:r>
            <a:r>
              <a:rPr lang="cs-CZ" sz="2400" dirty="0" smtClean="0"/>
              <a:t> vyznačí 4cm a brnkačkou se </a:t>
            </a:r>
            <a:r>
              <a:rPr lang="cs-CZ" sz="2400" dirty="0" err="1" smtClean="0"/>
              <a:t>nabrnká</a:t>
            </a:r>
            <a:r>
              <a:rPr lang="cs-CZ" sz="2400" dirty="0" smtClean="0"/>
              <a:t> na další </a:t>
            </a:r>
            <a:r>
              <a:rPr lang="cs-CZ" sz="2400" dirty="0" err="1" smtClean="0"/>
              <a:t>kontralatě</a:t>
            </a:r>
            <a:r>
              <a:rPr lang="cs-CZ" sz="2400" dirty="0" smtClean="0"/>
              <a:t> . Ke značce se přiloží horní hrana poslední latě pod hřebenem a přibije se .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Latování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4551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Latování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1\Desktop\DUM obrázky\2013-09-15\SAM_044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671"/>
          <a:stretch/>
        </p:blipFill>
        <p:spPr bwMode="auto">
          <a:xfrm>
            <a:off x="1259632" y="1234432"/>
            <a:ext cx="6758740" cy="514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48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4725" y="1083508"/>
            <a:ext cx="8204172" cy="56323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/>
              <a:t>Vzdálenost další latě je dána sklonem střechy a délkou mezi horní hranou druhé laty a horní hranou poslední laty pod hřebenem. </a:t>
            </a: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V </a:t>
            </a:r>
            <a:r>
              <a:rPr lang="cs-CZ" sz="2400" dirty="0"/>
              <a:t>našem případě je vzdálenost mezi druhou a poslední latí 688cm a sklon střechy 35°.   </a:t>
            </a:r>
            <a:r>
              <a:rPr lang="cs-CZ" sz="2400" dirty="0" smtClean="0"/>
              <a:t>Pro tento sklon je stanoven přesah tašek min. 8 cm. To znamená, že vzdálenost latí je max. 34cm.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Délku  688 cm se vydělí maximální vzdáleností tj. 34cm.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Vyjde počet řad, který se zaokrouhlí nahoru na nejbližší vyšší číslo. V našem případě je to 688 : 34 = 20,235 zaokrouhlíme nahoru tj. 21 řad.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Stanovíme vzdálenost latí. Délku 688 vydělíme 21 řad a vyjde nám vzdálenost latí 32,76cm. Vypočtenou vzdálenost latí naměříme na krajní </a:t>
            </a:r>
            <a:r>
              <a:rPr lang="cs-CZ" sz="2400" dirty="0" err="1" smtClean="0"/>
              <a:t>kontralatě</a:t>
            </a:r>
            <a:r>
              <a:rPr lang="cs-CZ" sz="2400" dirty="0" smtClean="0"/>
              <a:t>  a pomocí brnkačky přeneseme na ostatní </a:t>
            </a:r>
            <a:r>
              <a:rPr lang="cs-CZ" sz="2400" dirty="0" err="1" smtClean="0"/>
              <a:t>kontralatě</a:t>
            </a:r>
            <a:r>
              <a:rPr lang="cs-CZ" sz="2400" dirty="0" smtClean="0"/>
              <a:t> v ploše. 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Latování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77391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Latování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1\Desktop\DUM obrázky\2013-09-15\SAM_04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096" y="1124744"/>
            <a:ext cx="7380312" cy="553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6413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72284" y="1183392"/>
            <a:ext cx="8204172" cy="3785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/>
              <a:t>Ke značkám se přiloží horní hrana latí a latě se připevní. Po </a:t>
            </a:r>
            <a:r>
              <a:rPr lang="cs-CZ" sz="2400" dirty="0" err="1"/>
              <a:t>zalatování</a:t>
            </a:r>
            <a:r>
              <a:rPr lang="cs-CZ" sz="2400" dirty="0"/>
              <a:t> celé střešní plochy  se vytýčí  pravý úhel na okapní </a:t>
            </a:r>
            <a:r>
              <a:rPr lang="cs-CZ" sz="2400" dirty="0" smtClean="0"/>
              <a:t>lati</a:t>
            </a: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Uprostřed </a:t>
            </a:r>
            <a:r>
              <a:rPr lang="cs-CZ" sz="2400" dirty="0"/>
              <a:t>délky </a:t>
            </a:r>
            <a:r>
              <a:rPr lang="cs-CZ" sz="2400" dirty="0" smtClean="0"/>
              <a:t>střechy </a:t>
            </a:r>
            <a:r>
              <a:rPr lang="cs-CZ" sz="2400" dirty="0"/>
              <a:t>uděláme značku a od ní vpravo i vlevo další značku např. 350cm.  Použijeme pásmo a od značky vpravo i vlevo naneseme stejnou vzdálenost a uděláme oblouky , které se nám protnou.  </a:t>
            </a: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Spodní prostřední značku spojíme  s průsečíkem obou oblouků. Od takto vyznačeného pravého úhlu rozměřujeme krytinu a určíme konec latí u štítů.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34664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Latování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3222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Latování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9" name="Picture 3" descr="C:\Users\1\Desktop\dušan foto\Fotografie0204(1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89" b="25334"/>
          <a:stretch/>
        </p:blipFill>
        <p:spPr bwMode="auto">
          <a:xfrm>
            <a:off x="621792" y="1124744"/>
            <a:ext cx="7900416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4781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5623562"/>
              </p:ext>
            </p:extLst>
          </p:nvPr>
        </p:nvGraphicFramePr>
        <p:xfrm>
          <a:off x="457200" y="1052736"/>
          <a:ext cx="8280920" cy="550120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176025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pokládáme  folii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dlouhé  hřebíky  použijeme  u   </a:t>
                      </a:r>
                      <a:r>
                        <a:rPr lang="cs-CZ" baseline="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kontralatě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  Jaký   rozměr  latí  používáme  při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latování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vzdálenost 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děláme   od  spodní   hrany   okapní   latě   k horní   hraně   druhé  lati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   Jakou  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vzdálenost   děláme   od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hřebenu   k horní   hraně  k  poslední 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lati 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932040" y="1628800"/>
            <a:ext cx="2339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Rovnoběžně s okapem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1988840"/>
            <a:ext cx="375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Lícovou stranou nahoru   ( s potiskem)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2420888"/>
            <a:ext cx="1279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přesahem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8691" y="2780928"/>
            <a:ext cx="2295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Pokládáme   napnutou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162880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19888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42088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28242" y="278092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44008" y="4005064"/>
            <a:ext cx="2792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50/40mm   nebo  60x40mm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4798893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 cm</a:t>
            </a:r>
          </a:p>
        </p:txBody>
      </p:sp>
      <p:sp>
        <p:nvSpPr>
          <p:cNvPr id="2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Latování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44008" y="5723964"/>
            <a:ext cx="18384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Maximálně  4  cm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35064" y="3356992"/>
            <a:ext cx="3805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 50mm delší než  je  výška  </a:t>
            </a:r>
            <a:r>
              <a:rPr lang="cs-CZ" dirty="0" err="1" smtClean="0"/>
              <a:t>kontralatě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3416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7" grpId="0"/>
      <p:bldP spid="22" grpId="0"/>
      <p:bldP spid="23" grpId="0"/>
      <p:bldP spid="25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492896"/>
            <a:ext cx="820891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Latování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0431348"/>
              </p:ext>
            </p:extLst>
          </p:nvPr>
        </p:nvGraphicFramePr>
        <p:xfrm>
          <a:off x="395536" y="1052736"/>
          <a:ext cx="8280920" cy="119207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6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Jaká  je  maximální   vzdálenost  latí 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pro  sklon  35%  ( u  tašek 10ks/m2)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4644008" y="1619508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34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66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673</Words>
  <Application>Microsoft Office PowerPoint</Application>
  <PresentationFormat>Předvádění na obrazovce (4:3)</PresentationFormat>
  <Paragraphs>83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Latování </vt:lpstr>
      <vt:lpstr>Latování </vt:lpstr>
      <vt:lpstr>Latování </vt:lpstr>
      <vt:lpstr>Latování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Latování </vt:lpstr>
      <vt:lpstr>Latování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2013-04-23T13:04:34Z</dcterms:created>
  <dcterms:modified xsi:type="dcterms:W3CDTF">2013-04-23T17:05:12Z</dcterms:modified>
</cp:coreProperties>
</file>