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197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036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418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09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399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96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993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77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152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717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046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42F04E-53C0-458E-AA64-29670C00DDED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DEC53-0BE0-4A1B-BFCA-B7847D457F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594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Zdění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3773631"/>
              </p:ext>
            </p:extLst>
          </p:nvPr>
        </p:nvGraphicFramePr>
        <p:xfrm>
          <a:off x="506521" y="1988840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Září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840694"/>
              </p:ext>
            </p:extLst>
          </p:nvPr>
        </p:nvGraphicFramePr>
        <p:xfrm>
          <a:off x="506521" y="4864357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zdění.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481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ZDĚNÍ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7543" y="1093143"/>
            <a:ext cx="8208912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Základ je opatřený izolací proti vlhkosti s přesahem 15cm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877272"/>
            <a:ext cx="8208912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Cihelné zdivo se zakládá podle prováděcího výkresu půdorysu 1.NP v měřítku 1:50.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9698" y="1664804"/>
            <a:ext cx="5424603" cy="4068452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18591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208912" cy="40011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Na základovou desku se vyznačí obvodová zeď i příčky.</a:t>
            </a:r>
            <a:endParaRPr lang="cs-CZ" sz="2000" dirty="0"/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ZDĚNÍ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844824"/>
            <a:ext cx="6336704" cy="475252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00483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ZDĚNÍ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676" y="2276872"/>
            <a:ext cx="5832648" cy="437448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467544" y="1196752"/>
            <a:ext cx="8208912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Zkontroluje se pravý úhel, a to změřením úhlopříček. Úhlopříčky musí být stejně velké.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2967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8208912" cy="101566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První cihla se položí na roh do rozprostřené malty. Osazenou cihlu zkontrolujeme olovnicí (váhou) ve svislém směru z obou stran rohu.  Osadíme všechny rohové cihly.</a:t>
            </a:r>
            <a:endParaRPr lang="cs-CZ" sz="2000" dirty="0"/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ZDĚNÍ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676" y="2366882"/>
            <a:ext cx="5832648" cy="4374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606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ZDĚNÍ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200" y="1124744"/>
            <a:ext cx="8208912" cy="101566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Od rohu k rohu napneme v líci zdiva šňůrku. Kolíček se šňůrkou se zapichuje do spáry za roh o jednu vrstvu níže a na lícové straně se šňůrka koníkem stáhne na správnou výšku.</a:t>
            </a:r>
            <a:endParaRPr lang="cs-CZ" sz="2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7928" y="2276872"/>
            <a:ext cx="5868144" cy="4401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8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208912" cy="101566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Naneseme maltu na budoucí zdivo, rozetřeme lžící a klademe cihly k vnějšímu líci tak, aby šňůrka vedla asi 3 mm od vnějších líce zdi. Cihly mírně zatlačíme do výšky podle šňůrky, popřípadě na ně poklepem kladívkem.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229200"/>
            <a:ext cx="8208912" cy="163121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Za suchého a teplého počasí se mají cihly i zdivo před nanášením malty navlhčit.  (pokropit). </a:t>
            </a:r>
          </a:p>
          <a:p>
            <a:pPr algn="just"/>
            <a:r>
              <a:rPr lang="cs-CZ" sz="2000" dirty="0" smtClean="0"/>
              <a:t>Cihly klademe od rohu směrem ke středu délky zdi. Při zdění dodržujeme správnou vazbu a šířku ložných spár. (ložná spára u </a:t>
            </a:r>
            <a:r>
              <a:rPr lang="cs-CZ" sz="2000" dirty="0" err="1" smtClean="0"/>
              <a:t>Porothermu</a:t>
            </a:r>
            <a:r>
              <a:rPr lang="cs-CZ" sz="2000" dirty="0" smtClean="0"/>
              <a:t> P+D je 12 mm)</a:t>
            </a:r>
            <a:endParaRPr lang="cs-CZ" sz="2000" dirty="0"/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ZDĚNÍ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539" y="1988840"/>
            <a:ext cx="4219685" cy="3164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224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992277"/>
            <a:ext cx="828092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</a:rPr>
              <a:t>POSTUP ZDĚNÍ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3291433"/>
              </p:ext>
            </p:extLst>
          </p:nvPr>
        </p:nvGraphicFramePr>
        <p:xfrm>
          <a:off x="467544" y="1268760"/>
          <a:ext cx="8280920" cy="444830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Podle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čeho se zakládá cihelné zdivo?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  Jak zkontrolujeme pravý úhel?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 Které cihly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pokládají jako první?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  Čím kontrolujeme svislý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směr rohových   </a:t>
                      </a:r>
                    </a:p>
                    <a:p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cihel?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5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v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elká má být mezera mezi šňůrkou a cihlou?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6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opatření je nutné provést za 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suchého a teplého počasí?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7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je předepsaná ložná spára u </a:t>
                      </a:r>
                      <a:r>
                        <a:rPr lang="cs-CZ" baseline="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Porothermu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P+D?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772816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Prováděcí výkres půdorysu v měřítku 1:50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08004" y="2258025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Změřením úhlopříček.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08004" y="2737123"/>
            <a:ext cx="3132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Rohové cihly.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08004" y="3140968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Olovnicí, váhou.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08004" y="3789040"/>
            <a:ext cx="2628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až 3 mm.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08004" y="4437112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Navlhčením, pokropením cihel a zdiva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08004" y="5085184"/>
            <a:ext cx="3708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mm.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779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388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POSTUP ZDĚNÍ</vt:lpstr>
      <vt:lpstr>POSTUP ZDĚNÍ</vt:lpstr>
      <vt:lpstr>POSTUP ZDĚNÍ</vt:lpstr>
      <vt:lpstr>POSTUP ZDĚNÍ</vt:lpstr>
      <vt:lpstr>Prezentace aplikace PowerPoint</vt:lpstr>
      <vt:lpstr>POSTUP ZDĚNÍ</vt:lpstr>
      <vt:lpstr>POSTUP ZDĚNÍ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2012-09-06T13:14:22Z</dcterms:created>
  <dcterms:modified xsi:type="dcterms:W3CDTF">2012-09-06T16:25:18Z</dcterms:modified>
</cp:coreProperties>
</file>