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252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340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906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592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888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327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711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058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62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455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132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AEA5-338A-46BD-B1D4-0FE858505450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F9574-7745-408E-83AE-8DDA3E688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786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06850"/>
            <a:ext cx="8064896" cy="55399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0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OSAZOVÁNÍ OCELOVÝCH ZÁRUBNÍ</a:t>
            </a:r>
            <a:endParaRPr lang="cs-CZ" sz="30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3210706"/>
              </p:ext>
            </p:extLst>
          </p:nvPr>
        </p:nvGraphicFramePr>
        <p:xfrm>
          <a:off x="539552" y="2322305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6161947"/>
              </p:ext>
            </p:extLst>
          </p:nvPr>
        </p:nvGraphicFramePr>
        <p:xfrm>
          <a:off x="506521" y="5157192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technologie </a:t>
                      </a:r>
                      <a:r>
                        <a:rPr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osazování ocelových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zárubní.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316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ocelových zárubní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3" y="1196752"/>
            <a:ext cx="3165027" cy="81938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just"/>
            <a:r>
              <a:rPr lang="cs-CZ" b="1" dirty="0" smtClean="0"/>
              <a:t>VYRÁBÍ SE:</a:t>
            </a:r>
          </a:p>
          <a:p>
            <a:pPr algn="just"/>
            <a:r>
              <a:rPr lang="cs-CZ" dirty="0" smtClean="0"/>
              <a:t>- nejčastěji z lisovaného plechu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4107" y="2276872"/>
            <a:ext cx="3167943" cy="8640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just"/>
            <a:r>
              <a:rPr lang="cs-CZ" b="1" dirty="0" smtClean="0"/>
              <a:t>OSAZUJÍ SE:</a:t>
            </a:r>
          </a:p>
          <a:p>
            <a:pPr algn="just"/>
            <a:r>
              <a:rPr lang="cs-CZ" dirty="0" smtClean="0"/>
              <a:t>- při </a:t>
            </a:r>
            <a:r>
              <a:rPr lang="cs-CZ" dirty="0"/>
              <a:t>vyzdívání příček </a:t>
            </a:r>
            <a:r>
              <a:rPr lang="cs-CZ" dirty="0" smtClean="0"/>
              <a:t>a zdí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9166" y="3573016"/>
            <a:ext cx="3182884" cy="5853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fontAlgn="base"/>
            <a:r>
              <a:rPr lang="cs-CZ" b="1" dirty="0" smtClean="0"/>
              <a:t>POSTUP OSAZOVÁNÍ: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7886" y="4417633"/>
            <a:ext cx="2874165" cy="6573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odhalíme a odstraníme závady na zárubni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7886" y="5228663"/>
            <a:ext cx="2874165" cy="81110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určíme správný způsob otvírání (dveře levé nebo pravé)</a:t>
            </a:r>
            <a:endParaRPr lang="cs-CZ" sz="2000" dirty="0"/>
          </a:p>
        </p:txBody>
      </p:sp>
      <p:pic>
        <p:nvPicPr>
          <p:cNvPr id="1026" name="Picture 2" descr="C:\Users\1\Desktop\foto dumy\SAM_00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272141"/>
            <a:ext cx="3723878" cy="496517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0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ocelových zárubní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3281" y="2060848"/>
            <a:ext cx="4056751" cy="6397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vyrovnáme zárubni do směru líce zdi nebo příčky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1733" y="1254026"/>
            <a:ext cx="4078299" cy="6074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osadíme střed zárubně na střed otvoru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8909" y="2924944"/>
            <a:ext cx="4061123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vyrovnáme stojky do svislé polohy a nadpraží do vodorovnosti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3281" y="3933056"/>
            <a:ext cx="4056751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zkontrolujeme výšku zárubně od </a:t>
            </a:r>
            <a:r>
              <a:rPr lang="cs-CZ" dirty="0" err="1" smtClean="0"/>
              <a:t>váhorysu</a:t>
            </a:r>
            <a:r>
              <a:rPr lang="cs-CZ" dirty="0" smtClean="0"/>
              <a:t> ke spodní ploše nadpraží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062" y="4941168"/>
            <a:ext cx="4074970" cy="142624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zajistíme zárubni ve svislé poloze</a:t>
            </a:r>
          </a:p>
          <a:p>
            <a:pPr fontAlgn="base">
              <a:spcBef>
                <a:spcPts val="600"/>
              </a:spcBef>
            </a:pPr>
            <a:r>
              <a:rPr lang="cs-CZ" sz="1600" dirty="0"/>
              <a:t> </a:t>
            </a:r>
            <a:r>
              <a:rPr lang="cs-CZ" sz="1600" dirty="0" smtClean="0"/>
              <a:t>     - přivázáním stojek k pomocným sloupkům</a:t>
            </a:r>
          </a:p>
          <a:p>
            <a:pPr fontAlgn="base">
              <a:spcBef>
                <a:spcPts val="600"/>
              </a:spcBef>
            </a:pPr>
            <a:r>
              <a:rPr lang="cs-CZ" sz="1600" dirty="0"/>
              <a:t> </a:t>
            </a:r>
            <a:r>
              <a:rPr lang="cs-CZ" sz="1600" dirty="0" smtClean="0"/>
              <a:t>     - zavětrováním zárubně šikmými vzpěrami</a:t>
            </a:r>
            <a:endParaRPr lang="cs-CZ" sz="1600" dirty="0"/>
          </a:p>
        </p:txBody>
      </p:sp>
      <p:pic>
        <p:nvPicPr>
          <p:cNvPr id="1026" name="Picture 2" descr="C:\Users\1\Desktop\dušan foto\nas byt (70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13" r="4887" b="3681"/>
          <a:stretch/>
        </p:blipFill>
        <p:spPr bwMode="auto">
          <a:xfrm>
            <a:off x="5076056" y="1066651"/>
            <a:ext cx="3621088" cy="530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1853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ocelových zárubní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7979" y="2060848"/>
            <a:ext cx="5731154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/>
              <a:t>zazdíme a zalijeme </a:t>
            </a:r>
            <a:r>
              <a:rPr lang="cs-CZ" dirty="0" smtClean="0"/>
              <a:t>zárubni vápenocementovou maltou</a:t>
            </a:r>
          </a:p>
          <a:p>
            <a:pPr fontAlgn="base">
              <a:spcBef>
                <a:spcPts val="600"/>
              </a:spcBef>
            </a:pPr>
            <a:r>
              <a:rPr lang="cs-CZ" sz="1600" dirty="0" smtClean="0"/>
              <a:t>	- provádí se velmi opatrně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3664" y="1205096"/>
            <a:ext cx="5713964" cy="6397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provedeme svislé vyrovnání olovnicí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6474" y="4869160"/>
            <a:ext cx="5731154" cy="6368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zkontrolujeme konečnou rovinnost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6474" y="5733256"/>
            <a:ext cx="5731154" cy="6397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očistíme zárubni od malty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" y="3356992"/>
            <a:ext cx="287708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po zatvrdnutí malty: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6474" y="4005064"/>
            <a:ext cx="5731154" cy="6368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odstraníme pomocné sloupky nebo zavětrování</a:t>
            </a:r>
            <a:endParaRPr lang="cs-CZ" dirty="0"/>
          </a:p>
        </p:txBody>
      </p:sp>
      <p:pic>
        <p:nvPicPr>
          <p:cNvPr id="2050" name="Picture 2" descr="C:\Users\1\Desktop\foto dumy\SAM_002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87" r="50000"/>
          <a:stretch/>
        </p:blipFill>
        <p:spPr bwMode="auto">
          <a:xfrm>
            <a:off x="6732240" y="1205096"/>
            <a:ext cx="2160240" cy="516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227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1106473"/>
              </p:ext>
            </p:extLst>
          </p:nvPr>
        </p:nvGraphicFramePr>
        <p:xfrm>
          <a:off x="467544" y="1164796"/>
          <a:ext cx="8191830" cy="240022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095915"/>
                <a:gridCol w="4095915"/>
              </a:tblGrid>
              <a:tr h="50518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0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Odpovědi: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96741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arenR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čeho se vyrábí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ocelové zárubně?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Nejčastěji z lisovaného plechu.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58223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arenR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musíme udělat jako první při   osazování ocelových zárubní?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Odhalit</a:t>
                      </a:r>
                      <a:r>
                        <a:rPr lang="cs-CZ" baseline="0" dirty="0" smtClean="0"/>
                        <a:t> a odstranit závady na zárubni. 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50518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arenR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Podle čeho určíme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pravé a levé dveře?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Podle závěsů dveří.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440118" y="4005064"/>
            <a:ext cx="821925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vlastní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02174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ocelových zárubní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669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244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Osazování ocelových zárubní</vt:lpstr>
      <vt:lpstr>Prezentace aplikace PowerPoint</vt:lpstr>
      <vt:lpstr>Prezentace aplikace PowerPoint</vt:lpstr>
      <vt:lpstr>Osazování ocelových zárubní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2012-11-08T14:07:36Z</dcterms:created>
  <dcterms:modified xsi:type="dcterms:W3CDTF">2012-11-08T17:13:15Z</dcterms:modified>
</cp:coreProperties>
</file>