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659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887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092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543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764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924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84981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886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472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631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854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CD0FA-B288-4A76-ABC0-C3236F4CDEE6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014AD1-872F-4A67-86FD-C9173E26C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9308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260049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OSAZOVÁNÍ oken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9586190"/>
              </p:ext>
            </p:extLst>
          </p:nvPr>
        </p:nvGraphicFramePr>
        <p:xfrm>
          <a:off x="539552" y="206084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VY_32_INOVACE_TE_ZP_05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listopad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724234"/>
              </p:ext>
            </p:extLst>
          </p:nvPr>
        </p:nvGraphicFramePr>
        <p:xfrm>
          <a:off x="506521" y="5085184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technologie </a:t>
                      </a:r>
                      <a:r>
                        <a:rPr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osazování oken.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2795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oken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169456"/>
            <a:ext cx="8208912" cy="159696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just"/>
            <a:r>
              <a:rPr lang="cs-CZ" b="1" dirty="0" smtClean="0"/>
              <a:t>OKENNÍ RÁMY SE OSAZUJÍ:</a:t>
            </a:r>
          </a:p>
          <a:p>
            <a:pPr algn="just">
              <a:spcBef>
                <a:spcPts val="600"/>
              </a:spcBef>
            </a:pPr>
            <a:r>
              <a:rPr lang="cs-CZ" sz="2000" dirty="0"/>
              <a:t>	</a:t>
            </a:r>
            <a:r>
              <a:rPr lang="cs-CZ" sz="2000" dirty="0" smtClean="0"/>
              <a:t>- do vyzděných otvorů</a:t>
            </a:r>
          </a:p>
          <a:p>
            <a:pPr algn="just"/>
            <a:r>
              <a:rPr lang="cs-CZ" sz="2000" dirty="0"/>
              <a:t>	</a:t>
            </a:r>
            <a:r>
              <a:rPr lang="cs-CZ" sz="2000" dirty="0" smtClean="0"/>
              <a:t>- po dostatečném sednutí zdiva</a:t>
            </a:r>
          </a:p>
          <a:p>
            <a:pPr algn="just"/>
            <a:r>
              <a:rPr lang="cs-CZ" sz="2000" dirty="0"/>
              <a:t>	</a:t>
            </a:r>
            <a:r>
              <a:rPr lang="cs-CZ" sz="2000" dirty="0" smtClean="0"/>
              <a:t>- před/po provedení omítek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969656"/>
            <a:ext cx="8208912" cy="139544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just"/>
            <a:r>
              <a:rPr lang="cs-CZ" b="1" cap="all" dirty="0" smtClean="0"/>
              <a:t>postup osazování závisí:</a:t>
            </a:r>
          </a:p>
          <a:p>
            <a:pPr algn="just">
              <a:spcBef>
                <a:spcPts val="600"/>
              </a:spcBef>
            </a:pPr>
            <a:r>
              <a:rPr lang="cs-CZ" sz="2000" dirty="0"/>
              <a:t>	</a:t>
            </a:r>
            <a:r>
              <a:rPr lang="cs-CZ" sz="2000" dirty="0" smtClean="0"/>
              <a:t>- na druhu oken – dřevěná, ocelová, plastová</a:t>
            </a:r>
          </a:p>
          <a:p>
            <a:pPr algn="just"/>
            <a:r>
              <a:rPr lang="cs-CZ" sz="2000" dirty="0"/>
              <a:t>	</a:t>
            </a:r>
            <a:r>
              <a:rPr lang="cs-CZ" sz="2000" dirty="0" smtClean="0"/>
              <a:t>- na konstrukci a technologii obvodových stěn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18303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7024" y="1124744"/>
            <a:ext cx="8199432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fontAlgn="base"/>
            <a:r>
              <a:rPr lang="cs-CZ" b="1" dirty="0" smtClean="0"/>
              <a:t>OSAZOVÁNÍ DŘEVĚNÝCH OKENNÍ RÁMŮ</a:t>
            </a:r>
            <a:endParaRPr lang="cs-CZ" b="1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oken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7024" y="2060848"/>
            <a:ext cx="2470056" cy="51244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fontAlgn="base"/>
            <a:r>
              <a:rPr lang="cs-CZ" b="1" dirty="0" smtClean="0">
                <a:solidFill>
                  <a:schemeClr val="tx1"/>
                </a:solidFill>
              </a:rPr>
              <a:t>před omítáním: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12052" y="2852936"/>
            <a:ext cx="6964404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vložíme rám do okenního otvoru, vystředíme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2052" y="3717032"/>
            <a:ext cx="6964404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vypodložíme poprsník a uklínujeme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12052" y="4581128"/>
            <a:ext cx="6962056" cy="86409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srovnáme střed okenního rámu s osou narýsovanou na vnějším líci poprsníkového zdiva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09704" y="5661248"/>
            <a:ext cx="6966752" cy="86409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pomocí klínků - vyrovnáme do předepsaných vzdáleností od vnějšího líce zdiva a vyrovnáme ve všech třech osách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190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oken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12052" y="1340768"/>
            <a:ext cx="6964404" cy="64807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provedeme kontrolu pravého úhlu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12052" y="2246436"/>
            <a:ext cx="6964404" cy="111055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připevníme rám 	- hmoždinkami, vruty</a:t>
            </a:r>
          </a:p>
          <a:p>
            <a:pPr lvl="3" fontAlgn="base"/>
            <a:r>
              <a:rPr lang="cs-CZ" dirty="0"/>
              <a:t>	</a:t>
            </a:r>
            <a:r>
              <a:rPr lang="cs-CZ" dirty="0" smtClean="0"/>
              <a:t>- polyuretanovým pěnovým tmelem – </a:t>
            </a:r>
            <a:r>
              <a:rPr lang="cs-CZ" dirty="0" err="1" smtClean="0"/>
              <a:t>pur</a:t>
            </a:r>
            <a:r>
              <a:rPr lang="cs-CZ" dirty="0" smtClean="0"/>
              <a:t> pěnou ???</a:t>
            </a:r>
          </a:p>
          <a:p>
            <a:pPr lvl="3" fontAlgn="base"/>
            <a:r>
              <a:rPr lang="cs-CZ" dirty="0"/>
              <a:t>	</a:t>
            </a:r>
            <a:r>
              <a:rPr lang="cs-CZ" dirty="0" smtClean="0"/>
              <a:t>- ocelovými pásky, nastřelovacími hřebíky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12052" y="3573016"/>
            <a:ext cx="6962056" cy="86409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prostor mezi rámem a ostěním vyplníme tepelně-izolační hmotou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157192"/>
            <a:ext cx="8136904" cy="122413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fontAlgn="base"/>
            <a:r>
              <a:rPr lang="cs-CZ" b="1" dirty="0" smtClean="0"/>
              <a:t>NEVÝHODY </a:t>
            </a:r>
          </a:p>
          <a:p>
            <a:pPr marL="285750" indent="-285750" fontAlgn="base">
              <a:spcBef>
                <a:spcPts val="600"/>
              </a:spcBef>
              <a:buFont typeface="Arial" pitchFamily="34" charset="0"/>
              <a:buChar char="•"/>
            </a:pPr>
            <a:r>
              <a:rPr lang="cs-CZ" dirty="0"/>
              <a:t>o</a:t>
            </a:r>
            <a:r>
              <a:rPr lang="cs-CZ" dirty="0" smtClean="0"/>
              <a:t>kenní rámy jsou dlouho vystaveny vlivům povětrnosti</a:t>
            </a:r>
          </a:p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při omítání zdiva musíme být opatrnější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54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oken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7024" y="1124744"/>
            <a:ext cx="2470056" cy="51244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fontAlgn="base"/>
            <a:r>
              <a:rPr lang="cs-CZ" b="1" dirty="0" smtClean="0"/>
              <a:t>po omítání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1916832"/>
            <a:ext cx="7488832" cy="201622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fontAlgn="base">
              <a:spcAft>
                <a:spcPts val="600"/>
              </a:spcAft>
            </a:pPr>
            <a:r>
              <a:rPr lang="cs-CZ" b="1" dirty="0" smtClean="0"/>
              <a:t>OSAZOVÁNÍ POMOCÍ OSAZOVACÍCH RÁMŮ</a:t>
            </a:r>
          </a:p>
          <a:p>
            <a:pPr marL="285750" indent="-285750" fontAlgn="base">
              <a:spcAft>
                <a:spcPts val="600"/>
              </a:spcAft>
              <a:buFont typeface="Arial" pitchFamily="34" charset="0"/>
              <a:buChar char="•"/>
            </a:pPr>
            <a:r>
              <a:rPr lang="cs-CZ" dirty="0" smtClean="0"/>
              <a:t>vyrovnáme rám do správné polohy</a:t>
            </a:r>
          </a:p>
          <a:p>
            <a:pPr marL="285750" indent="-285750" fontAlgn="base">
              <a:spcAft>
                <a:spcPts val="600"/>
              </a:spcAft>
              <a:buFont typeface="Arial" pitchFamily="34" charset="0"/>
              <a:buChar char="•"/>
            </a:pPr>
            <a:r>
              <a:rPr lang="cs-CZ" dirty="0" smtClean="0"/>
              <a:t>zajistíme</a:t>
            </a:r>
          </a:p>
          <a:p>
            <a:pPr marL="285750" indent="-285750" fontAlgn="base">
              <a:spcAft>
                <a:spcPts val="600"/>
              </a:spcAft>
              <a:buFont typeface="Arial" pitchFamily="34" charset="0"/>
              <a:buChar char="•"/>
            </a:pPr>
            <a:r>
              <a:rPr lang="cs-CZ" dirty="0" smtClean="0"/>
              <a:t>připevníme přistřelováním otáčivých úchytek, přinýtovaných na vnějších stranách rámu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79372" y="5589240"/>
            <a:ext cx="8197084" cy="86409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 fontAlgn="base">
              <a:buFont typeface="Arial" pitchFamily="34" charset="0"/>
              <a:buChar char="•"/>
            </a:pPr>
            <a:r>
              <a:rPr lang="cs-CZ" dirty="0" smtClean="0"/>
              <a:t>pokud nelze použít nastřelování -&gt; otáčivé úchytky se ohnou k sobě a zabetonují se ve vysekané kapse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8375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87368" y="1988840"/>
            <a:ext cx="8199432" cy="100811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 anchor="ctr">
            <a:no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osazování probíhá podobným způsobem jako u dřevěných okenních rámů</a:t>
            </a:r>
          </a:p>
          <a:p>
            <a:pPr marL="285750" indent="-285750">
              <a:spcBef>
                <a:spcPts val="600"/>
              </a:spcBef>
              <a:buFont typeface="Arial" pitchFamily="34" charset="0"/>
              <a:buChar char="•"/>
            </a:pPr>
            <a:r>
              <a:rPr lang="cs-CZ" dirty="0" smtClean="0"/>
              <a:t>rozdíl je akorát v přichycení</a:t>
            </a:r>
            <a:r>
              <a:rPr lang="cs-CZ" dirty="0"/>
              <a:t> </a:t>
            </a:r>
            <a:r>
              <a:rPr lang="cs-CZ" dirty="0" smtClean="0"/>
              <a:t>výrobků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87368" y="260648"/>
            <a:ext cx="819943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oken</a:t>
            </a:r>
            <a:endParaRPr 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7024" y="1124744"/>
            <a:ext cx="8199432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fontAlgn="base"/>
            <a:r>
              <a:rPr lang="cs-CZ" b="1" dirty="0" smtClean="0"/>
              <a:t>OSAZOVÁNÍ OCELOVÝCH A PLASTOVÝCH OKENNÍ RÁMŮ</a:t>
            </a:r>
            <a:endParaRPr lang="cs-CZ" b="1" dirty="0"/>
          </a:p>
        </p:txBody>
      </p:sp>
      <p:pic>
        <p:nvPicPr>
          <p:cNvPr id="1026" name="Picture 2" descr="C:\Users\1\Desktop\DUM obrázky\2013-09-15\SAM_0599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144"/>
          <a:stretch/>
        </p:blipFill>
        <p:spPr bwMode="auto">
          <a:xfrm>
            <a:off x="1484993" y="3140968"/>
            <a:ext cx="6204181" cy="362273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8897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87368" y="260648"/>
            <a:ext cx="819943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oken</a:t>
            </a:r>
            <a:endParaRPr 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1\Desktop\DUM obrázky\2013-09-15\SAM_059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860" y="1196751"/>
            <a:ext cx="7247540" cy="543565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5214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87368" y="260648"/>
            <a:ext cx="8199432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oken</a:t>
            </a:r>
            <a:endParaRPr lang="cs-CZ" sz="2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 descr="C:\Users\1\Desktop\foto dumy\SAM_0187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625" r="24030" b="34925"/>
          <a:stretch/>
        </p:blipFill>
        <p:spPr bwMode="auto">
          <a:xfrm>
            <a:off x="1115616" y="1124743"/>
            <a:ext cx="6995120" cy="518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281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7325388"/>
              </p:ext>
            </p:extLst>
          </p:nvPr>
        </p:nvGraphicFramePr>
        <p:xfrm>
          <a:off x="467544" y="1196752"/>
          <a:ext cx="8280920" cy="187220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6410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Kdy se můžou osazovat okenní rámy?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Jaké jsou nevýhody osazování rámů před omítáním?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54014" y="1697399"/>
            <a:ext cx="4022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 i po provedení omítek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4015" y="2145630"/>
            <a:ext cx="40684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jsou dlouho vystaveny vlivům povětrnosti a musíme být opatrní při provádění omítek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20263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Osazování oken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40118" y="4005064"/>
            <a:ext cx="821925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vlastní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86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269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Osazování oken</vt:lpstr>
      <vt:lpstr>Osazování oken</vt:lpstr>
      <vt:lpstr>Osazování oken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2012-11-14T14:13:51Z</dcterms:created>
  <dcterms:modified xsi:type="dcterms:W3CDTF">2012-11-14T17:30:41Z</dcterms:modified>
</cp:coreProperties>
</file>