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4286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904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011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84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589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5051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372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4801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4510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4524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973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60682-6EA4-48C8-A320-E6E81D62334E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0EC4B-68E3-48CD-86B4-955D8E5789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5192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kipedia.cz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035" y="1196751"/>
            <a:ext cx="7993406" cy="1200329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BOZP</a:t>
            </a:r>
            <a:r>
              <a:rPr lang="cs-CZ" sz="24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 </a:t>
            </a:r>
            <a:r>
              <a:rPr lang="cs-CZ" sz="36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při provádění venkovních omítek</a:t>
            </a:r>
            <a:endParaRPr lang="cs-CZ" sz="36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544765"/>
              </p:ext>
            </p:extLst>
          </p:nvPr>
        </p:nvGraphicFramePr>
        <p:xfrm>
          <a:off x="506521" y="2538329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VY_32_INOVACE_TE_ZP_11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Technologie – zednické práce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prosinec  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510925"/>
              </p:ext>
            </p:extLst>
          </p:nvPr>
        </p:nvGraphicFramePr>
        <p:xfrm>
          <a:off x="506521" y="5458096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problematiky bezpečnosti a ochrany zdraví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při práci provádění venkovních omítek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551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BOZP při provádění venkovních omítek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1124744"/>
            <a:ext cx="8208911" cy="20313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Venkovní omítky zhotovujeme z pracovních podlah, pracovního lešení nebo z plošin. Pokud je lešení vyšší než 1,5 metru, jedná se o práce ve výškách.</a:t>
            </a:r>
          </a:p>
          <a:p>
            <a:pPr algn="just"/>
            <a:r>
              <a:rPr lang="cs-CZ" dirty="0" smtClean="0"/>
              <a:t>Lešení nad 1,5 metru do 2 metrů musí být opatřeno </a:t>
            </a:r>
            <a:r>
              <a:rPr lang="cs-CZ" dirty="0" err="1" smtClean="0"/>
              <a:t>jednomadlovým</a:t>
            </a:r>
            <a:r>
              <a:rPr lang="cs-CZ" dirty="0" smtClean="0"/>
              <a:t> zábradlím ve výšce 1,1 metrů nad podlahou.</a:t>
            </a:r>
          </a:p>
          <a:p>
            <a:pPr algn="just"/>
            <a:r>
              <a:rPr lang="cs-CZ" dirty="0" smtClean="0"/>
              <a:t>Lešení nad 2 metry musí být opatřeno </a:t>
            </a:r>
            <a:r>
              <a:rPr lang="cs-CZ" dirty="0" err="1" smtClean="0"/>
              <a:t>dvoumadlovým</a:t>
            </a:r>
            <a:r>
              <a:rPr lang="cs-CZ" dirty="0" smtClean="0"/>
              <a:t> zábradlím. Žebříky se musí střídat, nesmí být nad sebou. Žebřík musí být zajištěn proti posunutí zarážkou na podlaze, připevněn k lešení a musí vyčnívat 1,1 metrů nad  podlahou.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1" y="3284984"/>
            <a:ext cx="5904656" cy="345638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524327" y="4225295"/>
            <a:ext cx="1152128" cy="251607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050" dirty="0"/>
              <a:t>LUKÁŠ MALÝ.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 smtClean="0"/>
              <a:t>13,12,2012]. </a:t>
            </a:r>
            <a:r>
              <a:rPr lang="cs-CZ" sz="1050" dirty="0"/>
              <a:t>Dostupný na WWW: http://upload.wikimedia.org/wikipedia/commons/thumb/0/03/Scaffoldings_in_Adamov_01.JPG/450px-Scaffoldings_in_Adamov_01.JPG</a:t>
            </a:r>
          </a:p>
        </p:txBody>
      </p:sp>
    </p:spTree>
    <p:extLst>
      <p:ext uri="{BB962C8B-B14F-4D97-AF65-F5344CB8AC3E}">
        <p14:creationId xmlns:p14="http://schemas.microsoft.com/office/powerpoint/2010/main" val="227575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457200" y="26064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BOZP při provádění venkovních omítek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8208911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Pracovník musí  používat osobní ochranné pracovní prostředky.</a:t>
            </a:r>
          </a:p>
          <a:p>
            <a:pPr algn="just"/>
            <a:r>
              <a:rPr lang="cs-CZ" dirty="0" smtClean="0"/>
              <a:t>Při omítání musí mít pracovní oblek, pracovní obuv, čepici se štítkem a ochranný štít.</a:t>
            </a:r>
          </a:p>
          <a:p>
            <a:pPr algn="just"/>
            <a:r>
              <a:rPr lang="cs-CZ" dirty="0" smtClean="0"/>
              <a:t>Předepsaný ochranný štít a čepice se štítkem má chránit oči před stříknutím malty a proti popálení vápnem.</a:t>
            </a:r>
            <a:endParaRPr lang="cs-CZ" dirty="0"/>
          </a:p>
        </p:txBody>
      </p:sp>
      <p:pic>
        <p:nvPicPr>
          <p:cNvPr id="1026" name="Picture 2" descr="C:\Users\1\Desktop\DUM obrázky\2013-01-03\DSC010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2564904"/>
            <a:ext cx="547260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66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864867" y="1628800"/>
            <a:ext cx="3995166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b="1" i="1" u="sng" dirty="0" smtClean="0"/>
              <a:t>Při  omítání </a:t>
            </a:r>
            <a:r>
              <a:rPr lang="cs-CZ" dirty="0" smtClean="0"/>
              <a:t>nesmí být pracovníci nad sebou, ale vždy o jedno pole vedle  tak, aby padající malta nemohla ohrozit pracovníka pod lešením.</a:t>
            </a:r>
            <a:endParaRPr lang="cs-CZ" b="1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457200" y="26064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BOZP při provádění venkovních omítek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77454" y="3103800"/>
            <a:ext cx="3982580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Dojde-li ke stříknutí malty do oka, oko musíme ihned vypláchnout v pomalu tekoucí čisté vodě, poté vypláchnout očním roztokem (</a:t>
            </a:r>
            <a:r>
              <a:rPr lang="cs-CZ" dirty="0" err="1" smtClean="0"/>
              <a:t>Ophtalem</a:t>
            </a:r>
            <a:r>
              <a:rPr lang="cs-CZ" dirty="0" smtClean="0"/>
              <a:t>) a co nejrychleji dopravit postiženého k lékaři.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877453" y="4870901"/>
            <a:ext cx="3982581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Vápno negativně působí na pokožku rukou. </a:t>
            </a:r>
            <a:r>
              <a:rPr lang="cs-CZ" dirty="0"/>
              <a:t> </a:t>
            </a:r>
            <a:r>
              <a:rPr lang="cs-CZ" dirty="0" smtClean="0"/>
              <a:t>Ruce musíme umýt mýdlem v teplé vodě a ošetřit ochranným krémem na ruce (Indulona).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052736"/>
            <a:ext cx="2808312" cy="561662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2292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BOZP při provádění venkovních omítek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5439911"/>
              </p:ext>
            </p:extLst>
          </p:nvPr>
        </p:nvGraphicFramePr>
        <p:xfrm>
          <a:off x="572488" y="1196752"/>
          <a:ext cx="8208912" cy="283197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8208912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Od jaké výšky lešení mluvíme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 práci ve výškách?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   Kdy provádíme </a:t>
                      </a:r>
                      <a:r>
                        <a:rPr lang="cs-CZ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jednomadlové</a:t>
                      </a: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zábradlí? Jak vysoko je madlo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od podlahy?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4719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3.   Jaké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osobní ochranné prostředky musí pracovník používat při omítání?</a:t>
                      </a:r>
                      <a:endParaRPr lang="cs-CZ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4719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4.   Jak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je nutno rozmístit pracovníky na lešení při omítání?</a:t>
                      </a:r>
                      <a:endParaRPr lang="cs-CZ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4719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5.   Popiš první pomoc při zasažení oka maltou.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467544" y="5992277"/>
            <a:ext cx="8280920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  </a:t>
            </a:r>
            <a:r>
              <a:rPr lang="cs-CZ" b="1" dirty="0" smtClean="0">
                <a:solidFill>
                  <a:schemeClr val="tx1"/>
                </a:solidFill>
                <a:hlinkClick r:id="rId2"/>
              </a:rPr>
              <a:t>www.wikipedia.cz</a:t>
            </a:r>
            <a:r>
              <a:rPr lang="cs-CZ" b="1" dirty="0" smtClean="0">
                <a:solidFill>
                  <a:schemeClr val="tx1"/>
                </a:solidFill>
              </a:rPr>
              <a:t>, zdroje autora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53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8262268"/>
              </p:ext>
            </p:extLst>
          </p:nvPr>
        </p:nvGraphicFramePr>
        <p:xfrm>
          <a:off x="467544" y="1261080"/>
          <a:ext cx="8208912" cy="3336228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8208912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Odpovědi: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Lešení 1,5 metrů výšky.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    </a:t>
                      </a:r>
                      <a:r>
                        <a:rPr lang="cs-CZ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Jednomadlové</a:t>
                      </a: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zábradlí provádíme u lešení od 1,5 do 2 metrů výšky. Madlo  je od  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podlahy ve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výšce 110 cm.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3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Pracovník při omítání musí používat pracovní oděv a obuv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čepici se štítkem,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ochranný štít.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4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Pracovníci nesmí být nad sebou, musí být vždy o jedno pole vedle,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aby padající   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malta nemohla zasáhnou pracovníka pod lešením.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5.    Oko ihned vypláchnout vodou,  očním roztokem,  pracovníka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dopravíme k lékaři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Nadpis 1"/>
          <p:cNvSpPr txBox="1">
            <a:spLocks/>
          </p:cNvSpPr>
          <p:nvPr/>
        </p:nvSpPr>
        <p:spPr>
          <a:xfrm>
            <a:off x="457200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BOZP při provádění venkovních omítek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43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476</Words>
  <Application>Microsoft Office PowerPoint</Application>
  <PresentationFormat>Předvádění na obrazovce (4:3)</PresentationFormat>
  <Paragraphs>49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BOZP při provádění venkovních omítek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2012-12-13T14:02:37Z</dcterms:created>
  <dcterms:modified xsi:type="dcterms:W3CDTF">2012-12-13T17:20:12Z</dcterms:modified>
</cp:coreProperties>
</file>