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857A-82B1-4287-BF77-D17AF29C9DA2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832E-6A63-4574-8D70-639AA9AF68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0901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857A-82B1-4287-BF77-D17AF29C9DA2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832E-6A63-4574-8D70-639AA9AF68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0105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857A-82B1-4287-BF77-D17AF29C9DA2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832E-6A63-4574-8D70-639AA9AF68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259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857A-82B1-4287-BF77-D17AF29C9DA2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832E-6A63-4574-8D70-639AA9AF68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471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857A-82B1-4287-BF77-D17AF29C9DA2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832E-6A63-4574-8D70-639AA9AF68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586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857A-82B1-4287-BF77-D17AF29C9DA2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832E-6A63-4574-8D70-639AA9AF68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1936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857A-82B1-4287-BF77-D17AF29C9DA2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832E-6A63-4574-8D70-639AA9AF68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374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857A-82B1-4287-BF77-D17AF29C9DA2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832E-6A63-4574-8D70-639AA9AF68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5700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857A-82B1-4287-BF77-D17AF29C9DA2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832E-6A63-4574-8D70-639AA9AF68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789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857A-82B1-4287-BF77-D17AF29C9DA2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832E-6A63-4574-8D70-639AA9AF68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364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857A-82B1-4287-BF77-D17AF29C9DA2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F832E-6A63-4574-8D70-639AA9AF68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457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3857A-82B1-4287-BF77-D17AF29C9DA2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AF832E-6A63-4574-8D70-639AA9AF68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953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1196751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Mazaniny, druhy, úpravy, lité podlahy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6078195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VY_32_INOVACE_TE_ZP_12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6205049"/>
              </p:ext>
            </p:extLst>
          </p:nvPr>
        </p:nvGraphicFramePr>
        <p:xfrm>
          <a:off x="506521" y="5458096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druhů mazanin, jejich úpravy, lité podlahy.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4543" y="260648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71929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Mazaniny, druhy, úpravy, lité podlahy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8475898"/>
              </p:ext>
            </p:extLst>
          </p:nvPr>
        </p:nvGraphicFramePr>
        <p:xfrm>
          <a:off x="841275" y="2233666"/>
          <a:ext cx="1714501" cy="4147662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1714501"/>
              </a:tblGrid>
              <a:tr h="691277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Druhy mazanin:</a:t>
                      </a:r>
                      <a:endParaRPr lang="cs-CZ" sz="1800" b="1" dirty="0"/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Betonová</a:t>
                      </a:r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Xylolitová</a:t>
                      </a:r>
                      <a:endParaRPr lang="cs-CZ" baseline="0" dirty="0" smtClean="0"/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teracová</a:t>
                      </a:r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Anhydritová 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Asfaltová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0" name="TextovéPole 49"/>
          <p:cNvSpPr txBox="1"/>
          <p:nvPr/>
        </p:nvSpPr>
        <p:spPr>
          <a:xfrm>
            <a:off x="841275" y="1136938"/>
            <a:ext cx="761915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Mazaniny</a:t>
            </a:r>
            <a:r>
              <a:rPr lang="cs-CZ" sz="2000" b="1" dirty="0" smtClean="0"/>
              <a:t>  </a:t>
            </a:r>
            <a:r>
              <a:rPr lang="cs-CZ" sz="2000" dirty="0" smtClean="0"/>
              <a:t>- jsou bezespáré podlahy.  Zhotovují se pěchováním, litím, válcování  nebo vibrací.</a:t>
            </a:r>
            <a:endParaRPr lang="cs-CZ" sz="2000" dirty="0"/>
          </a:p>
        </p:txBody>
      </p:sp>
      <p:pic>
        <p:nvPicPr>
          <p:cNvPr id="3" name="Picture 2" descr="Beton_angeschliffen.jpg (2592×1944)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90" t="29730"/>
          <a:stretch/>
        </p:blipFill>
        <p:spPr bwMode="auto">
          <a:xfrm>
            <a:off x="2699793" y="2052054"/>
            <a:ext cx="5976663" cy="4329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6279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\Desktop\DUM obrázky\2013-09-16\SAM_063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609020"/>
            <a:ext cx="4427984" cy="313234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Mazaniny, druhy, úpravy, lité podlahy</a:t>
            </a: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1697052"/>
              </p:ext>
            </p:extLst>
          </p:nvPr>
        </p:nvGraphicFramePr>
        <p:xfrm>
          <a:off x="467544" y="980728"/>
          <a:ext cx="8208912" cy="2445949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20891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Betonová</a:t>
                      </a:r>
                      <a:r>
                        <a:rPr lang="cs-CZ" baseline="0" dirty="0" smtClean="0"/>
                        <a:t> mazanina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Je podlahovina vytvořená z vrstvy betonové směsi o </a:t>
                      </a:r>
                      <a:r>
                        <a:rPr lang="cs-CZ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tl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50 až 100 mm (pro obytné a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občanské budovy)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100 až 350 mm (pro průmyslové budovy - podle požadavku provozního zatížení)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může být jednovrstvá nebo dvouvrstvá, opatřená potěrem, který zvyšuje kvalitu podlahy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Podlahy z betonové mazaniny se dilatují ve vzdálenosti po 3,0 m.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3682954"/>
              </p:ext>
            </p:extLst>
          </p:nvPr>
        </p:nvGraphicFramePr>
        <p:xfrm>
          <a:off x="467544" y="5085184"/>
          <a:ext cx="5832648" cy="16459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5832648"/>
              </a:tblGrid>
              <a:tr h="0">
                <a:tc>
                  <a:txBody>
                    <a:bodyPr/>
                    <a:lstStyle/>
                    <a:p>
                      <a:r>
                        <a:rPr lang="cs-CZ" sz="1800" b="1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Dvouvrstvé betonové mazaniny</a:t>
                      </a:r>
                      <a:endParaRPr lang="cs-CZ" b="1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mají nášlapnou vrstvu provedenou z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různých potěrů.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Volbu druhu potěru ovlivňují požadavky na mechanickou, popř. chemickou  odolnost podlahy.</a:t>
                      </a:r>
                      <a:endParaRPr lang="cs-CZ" baseline="0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8750380"/>
              </p:ext>
            </p:extLst>
          </p:nvPr>
        </p:nvGraphicFramePr>
        <p:xfrm>
          <a:off x="467544" y="3573016"/>
          <a:ext cx="4464496" cy="137160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464496"/>
              </a:tblGrid>
              <a:tr h="0">
                <a:tc>
                  <a:txBody>
                    <a:bodyPr/>
                    <a:lstStyle/>
                    <a:p>
                      <a:r>
                        <a:rPr lang="cs-CZ" sz="1800" b="1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Jednovrstvé betonové mazaniny</a:t>
                      </a:r>
                      <a:endParaRPr lang="cs-CZ" b="1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dirty="0" smtClean="0"/>
                        <a:t>-    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zatírají se pouze hladítkem</a:t>
                      </a:r>
                      <a:endParaRPr lang="cs-CZ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používají výhradně pro podřadné podlahy průmyslových a zemědělských objektů,   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716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Mazaniny, druhy, úpravy, lité podlahy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6337787"/>
              </p:ext>
            </p:extLst>
          </p:nvPr>
        </p:nvGraphicFramePr>
        <p:xfrm>
          <a:off x="467544" y="3309011"/>
          <a:ext cx="8208912" cy="3360349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820891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sz="1800" b="1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Xylolitová mazanina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Je to </a:t>
                      </a:r>
                      <a:r>
                        <a:rPr lang="cs-CZ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poloteplá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podlahovina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používá se v obytných a občanských budovách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Xylolit se vyrábí z rozemletého kysličníku hořečnatého (magnezit), z jemnozrnné </a:t>
                      </a:r>
                    </a:p>
                    <a:p>
                      <a:pPr marL="0" indent="0" algn="just">
                        <a:buFontTx/>
                        <a:buNone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organické výplně (dřevěné piliny, korková moučka) a z roztoku chloridu  </a:t>
                      </a:r>
                    </a:p>
                    <a:p>
                      <a:pPr marL="0" indent="0" algn="just">
                        <a:buFontTx/>
                        <a:buNone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hořečnatého.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Podlaha se provádí jako jednovrstvá mazanina o </a:t>
                      </a:r>
                      <a:r>
                        <a:rPr lang="cs-CZ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tl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15 až 25 mm na podklad z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betonu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Xylolitové podlahy se dilatují v max. plochách 30 m2. Musí být chráněny před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vlhkostí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9123475"/>
              </p:ext>
            </p:extLst>
          </p:nvPr>
        </p:nvGraphicFramePr>
        <p:xfrm>
          <a:off x="467544" y="1124744"/>
          <a:ext cx="8208912" cy="20116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sz="1800" b="1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Dvouvrstvé betonové mazaniny</a:t>
                      </a:r>
                      <a:endParaRPr lang="cs-CZ" b="1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Betonová mazanina s cementovým potěrem, vyhlazeným ocelovým hladítkem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/>
                        <a:t>2.   </a:t>
                      </a:r>
                      <a:r>
                        <a:rPr lang="pt-BR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Betonová mazanina s polymercementovým potěrem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- z malty s přísadou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plastických hmot nebo syntetických kaučuků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3"/>
                      </a:pPr>
                      <a:r>
                        <a:rPr lang="pt-BR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Betonová mazanina s asfaltocementovým potěrem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- z cementové malty obsahující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asfaltovou suspenzi SA I</a:t>
                      </a:r>
                      <a:endParaRPr lang="cs-CZ" baseline="0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3392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Mazaniny, druhy, úpravy, lité podlahy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0240907"/>
              </p:ext>
            </p:extLst>
          </p:nvPr>
        </p:nvGraphicFramePr>
        <p:xfrm>
          <a:off x="467544" y="836712"/>
          <a:ext cx="8208912" cy="258572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effectLst/>
                        </a:rPr>
                        <a:t>Teracová mazanina</a:t>
                      </a:r>
                      <a:endParaRPr lang="cs-CZ" b="1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Provádí se ze směsi cementu, různobarevné kamenné drtě, vody a barviva.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Nanášejí se v </a:t>
                      </a:r>
                      <a:r>
                        <a:rPr lang="cs-CZ" sz="1800" kern="1200" dirty="0" err="1" smtClean="0">
                          <a:effectLst/>
                        </a:rPr>
                        <a:t>tl</a:t>
                      </a:r>
                      <a:r>
                        <a:rPr lang="cs-CZ" sz="1800" kern="1200" dirty="0" smtClean="0">
                          <a:effectLst/>
                        </a:rPr>
                        <a:t>. 10 až 30 mm na podkladní betonovou mazaninu.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</a:t>
                      </a:r>
                      <a:r>
                        <a:rPr lang="pt-BR" sz="1800" kern="1200" dirty="0" smtClean="0">
                          <a:effectLst/>
                        </a:rPr>
                        <a:t>Po zatvrdnutí se brousí, tmelí cementem a znovu přebrušuje.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</a:t>
                      </a:r>
                      <a:r>
                        <a:rPr lang="cs-CZ" sz="1800" kern="1200" dirty="0" smtClean="0">
                          <a:effectLst/>
                        </a:rPr>
                        <a:t>Větší plochy se dělí dilatačními spárami (max. plocha 6 m2).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Teracová mazanina je odolná proti působení vody.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Používá se v předsíních, na schodištích, v umývárnách, v hygienických zařízeních.</a:t>
                      </a:r>
                      <a:endParaRPr lang="cs-CZ" baseline="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1\Desktop\DUM obrázky\2013-01-28\DSC0124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645024"/>
            <a:ext cx="3312368" cy="304495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\Desktop\DUM obrázky\2013-01-28\DSC0130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92"/>
          <a:stretch/>
        </p:blipFill>
        <p:spPr bwMode="auto">
          <a:xfrm>
            <a:off x="467544" y="3645024"/>
            <a:ext cx="4499992" cy="304495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3660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Mazaniny, druhy, úpravy, lité podlahy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3315923"/>
              </p:ext>
            </p:extLst>
          </p:nvPr>
        </p:nvGraphicFramePr>
        <p:xfrm>
          <a:off x="467544" y="1052736"/>
          <a:ext cx="8208912" cy="1946547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820891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Anhydritová mazanina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Provádí se ze vzdušného práškového pojiva (anhydrit)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Provádí se jako jednovrstvá nebo dvouvrstvá 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Nanáší se strojně a je označována jako litá podlaha</a:t>
                      </a:r>
                      <a:endParaRPr lang="cs-CZ" b="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Používala se dříve</a:t>
                      </a:r>
                      <a:endParaRPr lang="cs-CZ" b="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6967188"/>
              </p:ext>
            </p:extLst>
          </p:nvPr>
        </p:nvGraphicFramePr>
        <p:xfrm>
          <a:off x="467544" y="3356992"/>
          <a:ext cx="8208912" cy="2196248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20891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sz="1800" b="1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Asfaltová mazanina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provádí se ze směsi polotuhého asfaltu, kamenné moučky a přírodního drceného kameniva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Je to pružná vodotěsná podlahovina odolná vůči  chemikáliím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Používá se jako nášlapná vrstva v průmyslových provozech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Nanáší se za horka v jedné nebo ve dvou vrstvách o </a:t>
                      </a:r>
                      <a:r>
                        <a:rPr lang="cs-CZ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tl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30 mm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4727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492622"/>
            <a:ext cx="7632848" cy="23083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Co je to mazanina?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Jak se zhotovuje?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Jaké jsou druhy mazanin?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Je teracová mazanina odolná vodě?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Otázka: </a:t>
            </a:r>
            <a:r>
              <a:rPr lang="cs-CZ" b="1" dirty="0" smtClean="0">
                <a:solidFill>
                  <a:schemeClr val="tx1"/>
                </a:solidFill>
              </a:rPr>
              <a:t>Kde se používá </a:t>
            </a:r>
            <a:r>
              <a:rPr lang="cs-CZ" b="1" dirty="0">
                <a:solidFill>
                  <a:schemeClr val="tx1"/>
                </a:solidFill>
              </a:rPr>
              <a:t>teracová </a:t>
            </a:r>
            <a:r>
              <a:rPr lang="cs-CZ" b="1" dirty="0" smtClean="0">
                <a:solidFill>
                  <a:schemeClr val="tx1"/>
                </a:solidFill>
              </a:rPr>
              <a:t>mazanina?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5750530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zdroje autora, </a:t>
            </a:r>
            <a:endParaRPr lang="cs-CZ" b="1" dirty="0" smtClean="0">
              <a:solidFill>
                <a:srgbClr val="FF0000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Mazaniny, druhy, úpravy, lité podlahy</a:t>
            </a:r>
          </a:p>
        </p:txBody>
      </p:sp>
      <p:sp>
        <p:nvSpPr>
          <p:cNvPr id="2" name="Obdélník 1"/>
          <p:cNvSpPr/>
          <p:nvPr/>
        </p:nvSpPr>
        <p:spPr>
          <a:xfrm>
            <a:off x="471950" y="1484784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88569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Mazaniny, druhy, úpravy, lité podlahy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82776" y="1412776"/>
            <a:ext cx="8193679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fontAlgn="t"/>
            <a:r>
              <a:rPr lang="cs-CZ" dirty="0" smtClean="0"/>
              <a:t>1    Mazaniny </a:t>
            </a:r>
            <a:r>
              <a:rPr lang="cs-CZ" dirty="0"/>
              <a:t>jsou bezespáré </a:t>
            </a:r>
            <a:r>
              <a:rPr lang="cs-CZ" dirty="0" smtClean="0"/>
              <a:t>podlahy.</a:t>
            </a:r>
          </a:p>
          <a:p>
            <a:pPr marL="342900" indent="-342900" fontAlgn="t">
              <a:buAutoNum type="arabicPlain" startAt="2"/>
            </a:pPr>
            <a:r>
              <a:rPr lang="cs-CZ" dirty="0"/>
              <a:t>Zhotovují se pěchováním, litím, válcování  nebo vibrací. </a:t>
            </a:r>
            <a:endParaRPr lang="cs-CZ" dirty="0" smtClean="0"/>
          </a:p>
          <a:p>
            <a:pPr marL="342900" indent="-342900" fontAlgn="t">
              <a:buAutoNum type="arabicPlain" startAt="2"/>
            </a:pPr>
            <a:r>
              <a:rPr lang="cs-CZ" dirty="0" smtClean="0"/>
              <a:t>Betonová, xylolitová, teracová, anhydritová, asfaltová.</a:t>
            </a:r>
          </a:p>
          <a:p>
            <a:pPr marL="342900" indent="-342900" fontAlgn="t">
              <a:buAutoNum type="arabicPlain" startAt="2"/>
            </a:pPr>
            <a:r>
              <a:rPr lang="cs-CZ" dirty="0" smtClean="0"/>
              <a:t>Ano.</a:t>
            </a:r>
          </a:p>
          <a:p>
            <a:pPr marL="342900" indent="-342900" fontAlgn="t">
              <a:buAutoNum type="arabicPlain" startAt="2"/>
            </a:pPr>
            <a:r>
              <a:rPr lang="cs-CZ" dirty="0"/>
              <a:t>Používá se v předsíních, na schodištích, v umývárnách, v hygienických </a:t>
            </a:r>
            <a:r>
              <a:rPr lang="cs-CZ" dirty="0" smtClean="0"/>
              <a:t>zařízeních.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82777" y="149262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06885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630</Words>
  <Application>Microsoft Office PowerPoint</Application>
  <PresentationFormat>Předvádění na obrazovce (4:3)</PresentationFormat>
  <Paragraphs>97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Mazaniny, druhy, úpravy, lité podlahy</vt:lpstr>
      <vt:lpstr>Mazaniny, druhy, úpravy, lité podlahy</vt:lpstr>
      <vt:lpstr>Mazaniny, druhy, úpravy, lité podlahy</vt:lpstr>
      <vt:lpstr>Mazaniny, druhy, úpravy, lité podlahy</vt:lpstr>
      <vt:lpstr>Mazaniny, druhy, úpravy, lité podlahy</vt:lpstr>
      <vt:lpstr>Mazaniny, druhy, úpravy, lité podlahy</vt:lpstr>
      <vt:lpstr>Mazaniny, druhy, úpravy, lité podlahy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2</cp:revision>
  <dcterms:created xsi:type="dcterms:W3CDTF">2013-01-15T14:06:31Z</dcterms:created>
  <dcterms:modified xsi:type="dcterms:W3CDTF">2013-01-15T17:35:38Z</dcterms:modified>
</cp:coreProperties>
</file>