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702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327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599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131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500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33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242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040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546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907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482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892FB-0BFC-4101-99D3-AD43968000B4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F93BC-BFEA-4A47-B05F-E1E9983A9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110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84784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Obklady</a:t>
            </a:r>
            <a:r>
              <a:rPr lang="cs-CZ" sz="3200" b="1" cap="all" dirty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vnitřní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696635"/>
              </p:ext>
            </p:extLst>
          </p:nvPr>
        </p:nvGraphicFramePr>
        <p:xfrm>
          <a:off x="506521" y="5458096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vnitřních obkladů,.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290933"/>
              </p:ext>
            </p:extLst>
          </p:nvPr>
        </p:nvGraphicFramePr>
        <p:xfrm>
          <a:off x="506521" y="239431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7526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vnitřní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3938552"/>
              </p:ext>
            </p:extLst>
          </p:nvPr>
        </p:nvGraphicFramePr>
        <p:xfrm>
          <a:off x="467544" y="2420888"/>
          <a:ext cx="3298678" cy="367537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298678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Druhy</a:t>
                      </a:r>
                      <a:r>
                        <a:rPr lang="cs-CZ" sz="1800" b="1" baseline="0" dirty="0" smtClean="0"/>
                        <a:t> vnitřních obkladů podle materiálu</a:t>
                      </a:r>
                      <a:r>
                        <a:rPr lang="cs-CZ" sz="1800" b="1" dirty="0" smtClean="0"/>
                        <a:t>:</a:t>
                      </a:r>
                      <a:endParaRPr lang="cs-CZ" sz="1800" b="1" dirty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Keramické obklady</a:t>
                      </a:r>
                    </a:p>
                  </a:txBody>
                  <a:tcPr/>
                </a:tc>
              </a:tr>
              <a:tr h="41123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mozaika</a:t>
                      </a:r>
                    </a:p>
                  </a:txBody>
                  <a:tcPr/>
                </a:tc>
              </a:tr>
              <a:tr h="411237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Cihelné obklady</a:t>
                      </a:r>
                      <a:endParaRPr lang="cs-CZ" baseline="0" dirty="0" smtClean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Skleněné obklady</a:t>
                      </a:r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z přírodního a umělého kamene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975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ze dřeva</a:t>
                      </a:r>
                    </a:p>
                  </a:txBody>
                  <a:tcPr/>
                </a:tc>
              </a:tr>
              <a:tr h="397525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Obklady z plastů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625250" y="1052736"/>
            <a:ext cx="7835181" cy="1015663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u="sng" dirty="0" smtClean="0"/>
              <a:t>Účel vnitřních obkladů </a:t>
            </a:r>
            <a:r>
              <a:rPr lang="cs-CZ" sz="2000" dirty="0" smtClean="0"/>
              <a:t>– estetický, hygienický, izolace vody, vodní páry. Použití v koupelnách, sprchách, kuchyních, laboratořích, dílnách, skladech, provozovnách. </a:t>
            </a:r>
            <a:endParaRPr lang="cs-CZ" sz="2000" dirty="0"/>
          </a:p>
        </p:txBody>
      </p:sp>
      <p:pic>
        <p:nvPicPr>
          <p:cNvPr id="3" name="Picture 2" descr="C:\Users\3\Desktop\DUM obrázky\2013-01-02\DSC01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04864"/>
            <a:ext cx="4608512" cy="451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5400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vnitřní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938739"/>
              </p:ext>
            </p:extLst>
          </p:nvPr>
        </p:nvGraphicFramePr>
        <p:xfrm>
          <a:off x="179512" y="1124744"/>
          <a:ext cx="4896544" cy="3402551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4896544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Dekorativní</a:t>
                      </a:r>
                      <a:r>
                        <a:rPr lang="cs-CZ" baseline="0" dirty="0" smtClean="0"/>
                        <a:t> druhy obkladaček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listela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(obkladačka páskového typu, obvykle bohatě zdobená) se odlišuje vzorem a rozměry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bombáto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(obkladačka páskového typu s reliéfní dekorací s různým profilem),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svým povrchem vystupují nad rovinu tvořenou ostatním obkladačkami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inzerto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neboli </a:t>
                      </a: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celoplošný dekor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(keramický prvek zdobený uprostřed obkladačky nebo uprostřed sestavy obkladaček) se odlišuje vzorem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3\Desktop\DUM obrázky\2013-02-04\DSC0137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58" r="15775" b="20018"/>
          <a:stretch/>
        </p:blipFill>
        <p:spPr bwMode="auto">
          <a:xfrm>
            <a:off x="5436096" y="1413139"/>
            <a:ext cx="3608177" cy="215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Desktop\DUM obrázky\2013-02-04\DSC013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84" y="3789040"/>
            <a:ext cx="3824489" cy="286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3\Desktop\DUM obrázky\2013-02-04\DSC0137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82"/>
          <a:stretch/>
        </p:blipFill>
        <p:spPr bwMode="auto">
          <a:xfrm rot="10800000">
            <a:off x="1043602" y="4729651"/>
            <a:ext cx="2736305" cy="193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04516" y="1052736"/>
            <a:ext cx="83198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listela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6288075"/>
            <a:ext cx="83198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inzerto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4794000"/>
            <a:ext cx="100811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bonbáto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01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vnitřní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9486155"/>
              </p:ext>
            </p:extLst>
          </p:nvPr>
        </p:nvGraphicFramePr>
        <p:xfrm>
          <a:off x="467544" y="3776585"/>
          <a:ext cx="2664296" cy="3036791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4296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Mozaika 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malé obkladačky nalepené na tuhém papíře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Do lepidla se vkládá</a:t>
                      </a:r>
                      <a:r>
                        <a:rPr lang="cs-CZ" sz="1800" kern="1200" baseline="0" dirty="0" smtClean="0">
                          <a:effectLst/>
                        </a:rPr>
                        <a:t> celá sada, rubovou stranou se zatlačí, po zatuhnutí se papír odstraní, pak se obklad zaspáruje.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3\Downloads\mozai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68759"/>
            <a:ext cx="5290176" cy="5331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721843"/>
              </p:ext>
            </p:extLst>
          </p:nvPr>
        </p:nvGraphicFramePr>
        <p:xfrm>
          <a:off x="467544" y="949374"/>
          <a:ext cx="2664296" cy="269565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2664296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Obklady</a:t>
                      </a:r>
                      <a:r>
                        <a:rPr lang="cs-CZ" baseline="0" dirty="0" smtClean="0"/>
                        <a:t> vnitřní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dirty="0" smtClean="0"/>
                        <a:t>V</a:t>
                      </a:r>
                      <a:r>
                        <a:rPr lang="cs-CZ" b="0" baseline="0" dirty="0" smtClean="0"/>
                        <a:t> koupelně  minimálně  1,5 m vysoký obklad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Ve sprše  2 metry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 lůžky, pohovkami do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výše  1 m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Nad kuchyňskou linkou  0,6 m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7596336" y="89942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mozaika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93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vnitřní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640449"/>
              </p:ext>
            </p:extLst>
          </p:nvPr>
        </p:nvGraphicFramePr>
        <p:xfrm>
          <a:off x="467544" y="1268760"/>
          <a:ext cx="1800200" cy="2762471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1800200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Obklady z plastů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dirty="0" smtClean="0"/>
                        <a:t>Dekorativní obkladačky z polystyrenu, mají vytlačení reliéf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Lepidlem se lepí na dřevo, omítku,</a:t>
                      </a:r>
                      <a:r>
                        <a:rPr lang="cs-CZ" sz="1800" kern="1200" baseline="0" dirty="0" smtClean="0">
                          <a:effectLst/>
                        </a:rPr>
                        <a:t> beton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3\Desktop\DUM obrázky\2013-02-04\DSC013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68760"/>
            <a:ext cx="5748131" cy="431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3\Desktop\DUM obrázky\2013-02-04\DSC0136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04" r="5385"/>
          <a:stretch/>
        </p:blipFill>
        <p:spPr bwMode="auto">
          <a:xfrm>
            <a:off x="457199" y="4149080"/>
            <a:ext cx="2869325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80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vnitřní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059229"/>
              </p:ext>
            </p:extLst>
          </p:nvPr>
        </p:nvGraphicFramePr>
        <p:xfrm>
          <a:off x="179512" y="970488"/>
          <a:ext cx="4176464" cy="577088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76464"/>
              </a:tblGrid>
              <a:tr h="0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b="1" dirty="0" smtClean="0"/>
                        <a:t>Obklady</a:t>
                      </a:r>
                      <a:r>
                        <a:rPr lang="cs-CZ" b="1" baseline="0" dirty="0" smtClean="0"/>
                        <a:t> dřevem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Dřevo je tradiční přírodní materiál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baseline="0" dirty="0" smtClean="0">
                          <a:effectLst/>
                        </a:rPr>
                        <a:t>Slouží i jako dodatečná tepelná izolace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kern="1200" dirty="0" smtClean="0">
                          <a:effectLst/>
                        </a:rPr>
                        <a:t>Dřevěné obklady stěn a stropů se kladou na laťový rošt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Latě o průřezu 50 x 32 mm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Latě se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připevňují ke stěně  přišroubování do hmoždinek, zapuštěných do stropu nebo stěny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Prkna se k latím přibíjejí šikmo zboku, přišroubovávají vruty, přistřelují sponami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Připevňují se na sraz, na polodrážku, na péro a drážku nebo na drážky s vloženým pérem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Obklad se po obvodě ukončuje plochými, oblými nebo profilovými lištami.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3\Desktop\DUM obrázky\2013-02-04\DSC013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908720"/>
            <a:ext cx="3923929" cy="2942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3\Desktop\DUM obrázky\2013-02-04\DSC0135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368" y="3960440"/>
            <a:ext cx="370790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75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Co je to </a:t>
            </a:r>
            <a:r>
              <a:rPr lang="cs-CZ" b="1" dirty="0" err="1" smtClean="0">
                <a:solidFill>
                  <a:schemeClr val="tx1"/>
                </a:solidFill>
              </a:rPr>
              <a:t>bombáto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Co je to </a:t>
            </a:r>
            <a:r>
              <a:rPr lang="cs-CZ" b="1" dirty="0" err="1" smtClean="0">
                <a:solidFill>
                  <a:schemeClr val="tx1"/>
                </a:solidFill>
              </a:rPr>
              <a:t>listela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Co je </a:t>
            </a:r>
            <a:r>
              <a:rPr lang="cs-CZ" b="1" dirty="0" err="1" smtClean="0">
                <a:solidFill>
                  <a:schemeClr val="tx1"/>
                </a:solidFill>
              </a:rPr>
              <a:t>inzerto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Latě jakého průřezu se používají k připevnění dřevěných obkladů?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Otázka: </a:t>
            </a:r>
            <a:r>
              <a:rPr lang="cs-CZ" b="1" dirty="0" smtClean="0">
                <a:solidFill>
                  <a:schemeClr val="tx1"/>
                </a:solidFill>
              </a:rPr>
              <a:t>Vyjmenuj druhy připevnění dřevěných obkladů.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autora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vnitřní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9150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Obklady vnitřní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12776"/>
            <a:ext cx="8193679" cy="258532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AutoNum type="arabicPlain"/>
            </a:pPr>
            <a:r>
              <a:rPr lang="cs-CZ" dirty="0"/>
              <a:t>O</a:t>
            </a:r>
            <a:r>
              <a:rPr lang="cs-CZ" dirty="0" smtClean="0"/>
              <a:t>bkladačka </a:t>
            </a:r>
            <a:r>
              <a:rPr lang="cs-CZ" dirty="0"/>
              <a:t>páskového typu s reliéfní dekorací s různým </a:t>
            </a:r>
            <a:r>
              <a:rPr lang="cs-CZ" dirty="0" smtClean="0"/>
              <a:t>profilem, </a:t>
            </a:r>
            <a:r>
              <a:rPr lang="cs-CZ" dirty="0"/>
              <a:t>svým povrchem </a:t>
            </a:r>
            <a:r>
              <a:rPr lang="cs-CZ" dirty="0" smtClean="0"/>
              <a:t> </a:t>
            </a:r>
          </a:p>
          <a:p>
            <a:pPr marL="342900" indent="-342900">
              <a:buAutoNum type="arabicPlain"/>
            </a:pPr>
            <a:r>
              <a:rPr lang="cs-CZ" dirty="0" smtClean="0"/>
              <a:t>Obkladačka </a:t>
            </a:r>
            <a:r>
              <a:rPr lang="cs-CZ" dirty="0"/>
              <a:t>páskového typu, obvykle bohatě </a:t>
            </a:r>
            <a:r>
              <a:rPr lang="cs-CZ" dirty="0" smtClean="0"/>
              <a:t>zdobená, se </a:t>
            </a:r>
            <a:r>
              <a:rPr lang="cs-CZ" dirty="0"/>
              <a:t>odlišuje vzorem a </a:t>
            </a:r>
            <a:r>
              <a:rPr lang="cs-CZ" dirty="0" smtClean="0"/>
              <a:t>rozměry.</a:t>
            </a:r>
            <a:endParaRPr lang="cs-CZ" dirty="0"/>
          </a:p>
          <a:p>
            <a:pPr marL="342900" indent="-342900">
              <a:buAutoNum type="arabicPlain"/>
            </a:pPr>
            <a:r>
              <a:rPr lang="cs-CZ" dirty="0"/>
              <a:t>P</a:t>
            </a:r>
            <a:r>
              <a:rPr lang="cs-CZ" dirty="0" smtClean="0"/>
              <a:t>rvek </a:t>
            </a:r>
            <a:r>
              <a:rPr lang="cs-CZ" dirty="0"/>
              <a:t>zdobený uprostřed obkladačky </a:t>
            </a:r>
          </a:p>
          <a:p>
            <a:pPr marL="342900" indent="-342900">
              <a:buAutoNum type="arabicPlain"/>
            </a:pPr>
            <a:r>
              <a:rPr lang="cs-CZ" dirty="0" smtClean="0"/>
              <a:t>Latě </a:t>
            </a:r>
            <a:r>
              <a:rPr lang="cs-CZ" dirty="0"/>
              <a:t>o průřezu 50 x 32 </a:t>
            </a:r>
            <a:r>
              <a:rPr lang="cs-CZ" dirty="0" smtClean="0"/>
              <a:t>mm</a:t>
            </a:r>
          </a:p>
          <a:p>
            <a:pPr marL="342900" indent="-342900">
              <a:buAutoNum type="arabicPlain"/>
            </a:pPr>
            <a:r>
              <a:rPr lang="cs-CZ" dirty="0" smtClean="0"/>
              <a:t>Na </a:t>
            </a:r>
            <a:r>
              <a:rPr lang="cs-CZ" dirty="0"/>
              <a:t>sraz, na polodrážku, na péro a drážku nebo na drážky s vloženým pérem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9010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410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Obklady vnitřní</vt:lpstr>
      <vt:lpstr>Obklady vnitřní</vt:lpstr>
      <vt:lpstr>Obklady vnitřní</vt:lpstr>
      <vt:lpstr>Prezentace aplikace PowerPoint</vt:lpstr>
      <vt:lpstr>Obklady vnitřní</vt:lpstr>
      <vt:lpstr>Obklady vnitřní</vt:lpstr>
      <vt:lpstr>Obklady vnitřní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2013-01-28T16:02:30Z</dcterms:created>
  <dcterms:modified xsi:type="dcterms:W3CDTF">2013-01-28T19:23:07Z</dcterms:modified>
</cp:coreProperties>
</file>