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35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967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240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527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121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084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95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045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136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135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034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AA491-5D33-4D47-8F46-E6E821D8F88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2C515-1A27-4F8F-8C57-59A7C34F55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928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Obklady</a:t>
            </a:r>
            <a:r>
              <a:rPr lang="cs-CZ" sz="3200" b="1" cap="all" dirty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vnější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4418747"/>
              </p:ext>
            </p:extLst>
          </p:nvPr>
        </p:nvGraphicFramePr>
        <p:xfrm>
          <a:off x="506521" y="545809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vnějších obkladů,.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8086228"/>
              </p:ext>
            </p:extLst>
          </p:nvPr>
        </p:nvGraphicFramePr>
        <p:xfrm>
          <a:off x="506521" y="239431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078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vnější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151573"/>
              </p:ext>
            </p:extLst>
          </p:nvPr>
        </p:nvGraphicFramePr>
        <p:xfrm>
          <a:off x="467544" y="3717032"/>
          <a:ext cx="3298678" cy="2673871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298678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Druhy</a:t>
                      </a:r>
                      <a:r>
                        <a:rPr lang="cs-CZ" sz="1800" b="1" baseline="0" dirty="0" smtClean="0"/>
                        <a:t> vnějších obkladů podle materiálu</a:t>
                      </a:r>
                      <a:r>
                        <a:rPr lang="cs-CZ" sz="1800" b="1" dirty="0" smtClean="0"/>
                        <a:t>:</a:t>
                      </a:r>
                      <a:endParaRPr lang="cs-CZ" sz="1800" b="1" dirty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Keramické obklady</a:t>
                      </a:r>
                    </a:p>
                  </a:txBody>
                  <a:tcPr/>
                </a:tc>
              </a:tr>
              <a:tr h="41123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kamennými deskami</a:t>
                      </a:r>
                    </a:p>
                  </a:txBody>
                  <a:tcPr/>
                </a:tc>
              </a:tr>
              <a:tr h="41123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umělým kamenem</a:t>
                      </a:r>
                      <a:endParaRPr lang="cs-CZ" baseline="0" dirty="0" smtClean="0"/>
                    </a:p>
                  </a:txBody>
                  <a:tcPr/>
                </a:tc>
              </a:tr>
              <a:tr h="41123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Obkladové profily PVC</a:t>
                      </a:r>
                    </a:p>
                  </a:txBody>
                  <a:tcPr/>
                </a:tc>
              </a:tr>
              <a:tr h="41123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Dřevěné obklady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625250" y="1052736"/>
            <a:ext cx="7835181" cy="224676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Účel vnějších obkladů </a:t>
            </a:r>
            <a:r>
              <a:rPr lang="cs-CZ" sz="2000" dirty="0" smtClean="0"/>
              <a:t>– estetický, chrání před mechanickým poškozením, prodlužují životnost, tepelná izolace, chrání před nepřízní počasí. </a:t>
            </a:r>
          </a:p>
          <a:p>
            <a:r>
              <a:rPr lang="cs-CZ" sz="2000" dirty="0" smtClean="0"/>
              <a:t>Mají malou nasákavost, proto jsou mrazuvzdorné.</a:t>
            </a:r>
          </a:p>
          <a:p>
            <a:r>
              <a:rPr lang="cs-CZ" sz="2000" dirty="0" smtClean="0"/>
              <a:t>Nároky na údržbu jsou nepatrné.</a:t>
            </a:r>
          </a:p>
          <a:p>
            <a:r>
              <a:rPr lang="cs-CZ" sz="2000" dirty="0" smtClean="0"/>
              <a:t>Provádějí se po vnějších – fasádních omítkách.</a:t>
            </a:r>
          </a:p>
          <a:p>
            <a:r>
              <a:rPr lang="cs-CZ" sz="2000" dirty="0" smtClean="0"/>
              <a:t>Obklad se provádí na budovách z klasických materiálů i z betonu.</a:t>
            </a:r>
          </a:p>
          <a:p>
            <a:r>
              <a:rPr lang="cs-CZ" sz="2000" dirty="0" smtClean="0"/>
              <a:t>Nejčastěji se obkládají sokly.</a:t>
            </a:r>
            <a:endParaRPr lang="cs-CZ" sz="2000" dirty="0"/>
          </a:p>
        </p:txBody>
      </p:sp>
      <p:pic>
        <p:nvPicPr>
          <p:cNvPr id="2050" name="Picture 2" descr="C:\Users\1\Desktop\DUM obrázky\2013-02-04\DSC0139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80"/>
          <a:stretch/>
        </p:blipFill>
        <p:spPr bwMode="auto">
          <a:xfrm>
            <a:off x="3923928" y="3299506"/>
            <a:ext cx="5220072" cy="3527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570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1\Desktop\DUM obrázky\2013-02-04\DSC013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3058"/>
            <a:ext cx="8662300" cy="55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vnější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4543859"/>
              </p:ext>
            </p:extLst>
          </p:nvPr>
        </p:nvGraphicFramePr>
        <p:xfrm>
          <a:off x="467544" y="2060848"/>
          <a:ext cx="4104456" cy="4274749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4104456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Vnější obklady</a:t>
                      </a:r>
                      <a:r>
                        <a:rPr lang="cs-CZ" baseline="0" dirty="0" smtClean="0"/>
                        <a:t> z keramických obkladaček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Vhodné jsou </a:t>
                      </a:r>
                      <a:r>
                        <a:rPr lang="cs-CZ" b="1" dirty="0" smtClean="0"/>
                        <a:t>hutné</a:t>
                      </a:r>
                      <a:r>
                        <a:rPr lang="cs-CZ" b="0" baseline="0" dirty="0" smtClean="0"/>
                        <a:t> obkladačky, které odolávají počasí, 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jsou mrazuvzdorné, protože mají malou nasákavost</a:t>
                      </a:r>
                      <a:endParaRPr lang="cs-CZ" b="0" dirty="0" smtClean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Nejčastěji se obkládá sokl, 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Postup obkládání je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stejný jako u vnitřních obkladů, obkladačky se osazují do lepidla, dříve do cementové malty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U větších ploch se obklad rozdělí    dilatační   spárou,  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Dilatační spáry se vyplňují silikonem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474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vnější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353546"/>
              </p:ext>
            </p:extLst>
          </p:nvPr>
        </p:nvGraphicFramePr>
        <p:xfrm>
          <a:off x="467544" y="1158502"/>
          <a:ext cx="3168352" cy="543885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16835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Obklady</a:t>
                      </a:r>
                      <a:r>
                        <a:rPr lang="cs-CZ" baseline="0" dirty="0" smtClean="0"/>
                        <a:t> kamennými deskami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Žula</a:t>
                      </a:r>
                      <a:r>
                        <a:rPr lang="cs-CZ" b="0" baseline="0" dirty="0" smtClean="0"/>
                        <a:t>, pískovec, travertin, mramor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Povrch desek je opracován nahrubo,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najemno, nebo je leštěný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Desky jsou uchyceny kotevními  skobami do zdiva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Desky působením slunka zvětšují</a:t>
                      </a:r>
                      <a:r>
                        <a:rPr lang="cs-CZ" b="0" baseline="0" dirty="0" smtClean="0"/>
                        <a:t> nebo zmenšují svůj objem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Je nutné vytvořit dilatační spáry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Desky se osazují těsně vedle sebe</a:t>
                      </a:r>
                      <a:r>
                        <a:rPr lang="cs-CZ" b="0" baseline="0" dirty="0" smtClean="0"/>
                        <a:t> s minimální spárou (1mm),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Spára se nevyplňuje.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C:\Users\1\Desktop\DUM obrázky\2013-02-07\DSC0139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62"/>
          <a:stretch/>
        </p:blipFill>
        <p:spPr bwMode="auto">
          <a:xfrm>
            <a:off x="3851920" y="1124744"/>
            <a:ext cx="4978896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37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1\Desktop\DUM obrázky\2013-02-04\DSC013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124744"/>
            <a:ext cx="8235903" cy="55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vnější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8348592"/>
              </p:ext>
            </p:extLst>
          </p:nvPr>
        </p:nvGraphicFramePr>
        <p:xfrm>
          <a:off x="467544" y="1124744"/>
          <a:ext cx="3024336" cy="3768311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3024336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Obklady z umělého kamene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Vyrábí se z odpadu mramorových</a:t>
                      </a:r>
                      <a:r>
                        <a:rPr lang="cs-CZ" b="0" baseline="0" dirty="0" smtClean="0"/>
                        <a:t> nebo travertinových desek, spojovaných syntetickou pryskyřicí</a:t>
                      </a:r>
                      <a:r>
                        <a:rPr lang="cs-CZ" b="0" dirty="0" smtClean="0"/>
                        <a:t> 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Přední strany desek jsou broušené nebo leštěné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Spáry jsou co nejmenší a zůstávají volné</a:t>
                      </a:r>
                      <a:endParaRPr lang="cs-CZ" b="0" dirty="0"/>
                    </a:p>
                  </a:txBody>
                  <a:tcPr/>
                </a:tc>
              </a:tr>
              <a:tr h="61618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Přichycují se ocelovými kotvami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9189900"/>
              </p:ext>
            </p:extLst>
          </p:nvPr>
        </p:nvGraphicFramePr>
        <p:xfrm>
          <a:off x="457200" y="5225752"/>
          <a:ext cx="3970784" cy="13716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970784"/>
              </a:tblGrid>
              <a:tr h="337847">
                <a:tc>
                  <a:txBody>
                    <a:bodyPr/>
                    <a:lstStyle/>
                    <a:p>
                      <a:r>
                        <a:rPr lang="cs-CZ" dirty="0" smtClean="0"/>
                        <a:t>Řemínkové obklady</a:t>
                      </a:r>
                      <a:endParaRPr lang="cs-CZ" dirty="0"/>
                    </a:p>
                  </a:txBody>
                  <a:tcPr/>
                </a:tc>
              </a:tr>
              <a:tr h="5616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Kamenné</a:t>
                      </a:r>
                      <a:r>
                        <a:rPr lang="cs-CZ" b="0" baseline="0" dirty="0" smtClean="0"/>
                        <a:t> destičky z břidlice, pískovce, mramoru, opuky, travertinu</a:t>
                      </a:r>
                      <a:endParaRPr lang="cs-CZ" b="0" dirty="0"/>
                    </a:p>
                  </a:txBody>
                  <a:tcPr/>
                </a:tc>
              </a:tr>
              <a:tr h="362312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Lícní strana je štípaná, okraje rovné,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962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14773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Jaký je nejčastější vnější obklad?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Proč se dělají dilatační spáry?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vnější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959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vnější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12776"/>
            <a:ext cx="8193679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AutoNum type="arabicPlain"/>
            </a:pPr>
            <a:r>
              <a:rPr lang="cs-CZ" dirty="0" smtClean="0"/>
              <a:t>Sokl</a:t>
            </a:r>
          </a:p>
          <a:p>
            <a:pPr marL="342900" indent="-342900">
              <a:buFontTx/>
              <a:buAutoNum type="arabicPlain"/>
            </a:pPr>
            <a:r>
              <a:rPr lang="cs-CZ" dirty="0" smtClean="0"/>
              <a:t>Obklady  </a:t>
            </a:r>
            <a:r>
              <a:rPr lang="cs-CZ" dirty="0"/>
              <a:t>působením slunka zvětšují nebo zmenšují svůj </a:t>
            </a:r>
            <a:r>
              <a:rPr lang="cs-CZ" dirty="0" smtClean="0"/>
              <a:t>objem, proto je nutné mezi nimi ponechat vůli, tj. dilatační spáru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7141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377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Obklady vnější</vt:lpstr>
      <vt:lpstr>Obklady vnější</vt:lpstr>
      <vt:lpstr>Obklady vnější</vt:lpstr>
      <vt:lpstr>Prezentace aplikace PowerPoint</vt:lpstr>
      <vt:lpstr>Obklady vnější</vt:lpstr>
      <vt:lpstr>Obklady vnější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2013-02-07T14:13:42Z</dcterms:created>
  <dcterms:modified xsi:type="dcterms:W3CDTF">2013-02-07T17:27:11Z</dcterms:modified>
</cp:coreProperties>
</file>