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229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669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93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485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243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79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75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95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852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40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78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B1298-6E52-4BEF-8266-52B5F184C6D0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7693C-5C34-49E7-B164-2A115962FD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435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Poruchy stropů a kleneb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474110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–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5331877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poruch stropů a kleneb.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052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4104801"/>
              </p:ext>
            </p:extLst>
          </p:nvPr>
        </p:nvGraphicFramePr>
        <p:xfrm>
          <a:off x="841275" y="1528192"/>
          <a:ext cx="7619157" cy="1828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619157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U dřevěných stropů může být poškozená každá část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dirty="0" smtClean="0"/>
                        <a:t>- Zatékající</a:t>
                      </a:r>
                      <a:r>
                        <a:rPr lang="cs-CZ" baseline="0" dirty="0" smtClean="0"/>
                        <a:t> vodou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Napadením dřevokaznou houbou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Živočišnými škůdci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přetížením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841275" y="908720"/>
            <a:ext cx="761915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Stropy patří mezi vodorovné nosné konstrukce.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28392"/>
            <a:ext cx="6467029" cy="306896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092280" y="3770210"/>
            <a:ext cx="1530859" cy="25853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Napadené části uhnívají, trouchnivějí, ztrácejí pevnost a konstrukce se rozpadá nebo se značně deformuje.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13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2717609"/>
              </p:ext>
            </p:extLst>
          </p:nvPr>
        </p:nvGraphicFramePr>
        <p:xfrm>
          <a:off x="467544" y="1124744"/>
          <a:ext cx="8208912" cy="1805869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Podle</a:t>
                      </a:r>
                      <a:r>
                        <a:rPr lang="cs-CZ" baseline="0" dirty="0" smtClean="0"/>
                        <a:t> druhu vady můžeme vyměnit: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Zhlaví</a:t>
                      </a:r>
                      <a:r>
                        <a:rPr lang="cs-CZ" baseline="0" dirty="0" smtClean="0"/>
                        <a:t> (nejčastější porušení, působí na ně vlhkost a teplotní vlivy, vznik dřevomorky a plísní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Část stropu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Celý strop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140968"/>
            <a:ext cx="8208912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788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3667435"/>
              </p:ext>
            </p:extLst>
          </p:nvPr>
        </p:nvGraphicFramePr>
        <p:xfrm>
          <a:off x="467544" y="1249432"/>
          <a:ext cx="8208912" cy="17475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U montovaných,</a:t>
                      </a:r>
                      <a:r>
                        <a:rPr lang="cs-CZ" baseline="0" dirty="0" smtClean="0"/>
                        <a:t> monolitických nebo keramických stropů dochází většinou k poškození: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Poddimenzováním stropu a tím k jeho průhybu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Chyby při provádění staveb (množství </a:t>
                      </a:r>
                      <a:r>
                        <a:rPr lang="cs-CZ" baseline="0" dirty="0" err="1" smtClean="0"/>
                        <a:t>výstuže</a:t>
                      </a:r>
                      <a:r>
                        <a:rPr lang="cs-CZ" baseline="0" dirty="0" smtClean="0"/>
                        <a:t>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Nedodržení technologických postupů (odhalení </a:t>
                      </a:r>
                      <a:r>
                        <a:rPr lang="cs-CZ" baseline="0" dirty="0" err="1" smtClean="0"/>
                        <a:t>výstuže</a:t>
                      </a:r>
                      <a:r>
                        <a:rPr lang="cs-CZ" baseline="0" dirty="0" smtClean="0"/>
                        <a:t>)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294553"/>
            <a:ext cx="4464496" cy="334837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294553"/>
            <a:ext cx="4282801" cy="3348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67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3190161"/>
              </p:ext>
            </p:extLst>
          </p:nvPr>
        </p:nvGraphicFramePr>
        <p:xfrm>
          <a:off x="467544" y="836712"/>
          <a:ext cx="8208912" cy="17424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Mezi velmi pevné konstrukce patří klenby, ale i u nich</a:t>
                      </a:r>
                      <a:r>
                        <a:rPr lang="cs-CZ" baseline="0" dirty="0" smtClean="0"/>
                        <a:t> může dojít k poškození: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 Vypadnutím</a:t>
                      </a:r>
                      <a:r>
                        <a:rPr lang="cs-CZ" baseline="0" dirty="0" smtClean="0"/>
                        <a:t> cihel – může dojít k celkovému zhroucení klenby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Trhliny prozradí, že je klenba přetížena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Působením velkého zatížení může dojít k rozestoupení klenby (projevuje se opět  </a:t>
                      </a:r>
                    </a:p>
                    <a:p>
                      <a:r>
                        <a:rPr lang="cs-CZ" baseline="0" dirty="0" smtClean="0"/>
                        <a:t>   trhlinami 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810976"/>
            <a:ext cx="8064896" cy="3786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30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726" y="1196752"/>
            <a:ext cx="7218548" cy="5413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806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313932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Co způsobuje poškození dřevěného stropu?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Co můžeme vyměnit u dřevěného stropu?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Uveď příčiny poškození u monolitických, montovaných a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keramických stropů</a:t>
            </a:r>
          </a:p>
          <a:p>
            <a:pPr marL="342900" indent="-342900">
              <a:buAutoNum type="arabicPeriod" startAt="4"/>
            </a:pPr>
            <a:r>
              <a:rPr lang="cs-CZ" b="1" dirty="0" smtClean="0">
                <a:solidFill>
                  <a:schemeClr val="tx1"/>
                </a:solidFill>
              </a:rPr>
              <a:t>Otázka:  Vyjmenuj velmi pevnou vodorovnou konstrukci</a:t>
            </a:r>
          </a:p>
          <a:p>
            <a:pPr marL="342900" indent="-342900">
              <a:buAutoNum type="arabicPeriod" startAt="4"/>
            </a:pPr>
            <a:r>
              <a:rPr lang="cs-CZ" b="1" dirty="0" smtClean="0">
                <a:solidFill>
                  <a:schemeClr val="tx1"/>
                </a:solidFill>
              </a:rPr>
              <a:t>Otázka:  K jakému poškození může dojít u klenby?</a:t>
            </a:r>
          </a:p>
          <a:p>
            <a:pPr marL="342900" indent="-342900">
              <a:buAutoNum type="arabicPeriod" startAt="4"/>
            </a:pPr>
            <a:r>
              <a:rPr lang="cs-CZ" b="1" dirty="0" smtClean="0">
                <a:solidFill>
                  <a:schemeClr val="tx1"/>
                </a:solidFill>
              </a:rPr>
              <a:t>Otázka:  Co prozradí poškození klenby?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57708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   zdroje autora, </a:t>
            </a:r>
            <a:r>
              <a:rPr lang="cs-CZ" sz="1050" b="1" dirty="0" smtClean="0">
                <a:solidFill>
                  <a:schemeClr val="tx1"/>
                </a:solidFill>
                <a:hlinkClick r:id="rId2"/>
              </a:rPr>
              <a:t>www.wikipedia.cz</a:t>
            </a:r>
            <a:endParaRPr lang="cs-CZ" sz="1050" b="1" dirty="0" smtClean="0">
              <a:solidFill>
                <a:schemeClr val="tx1"/>
              </a:solidFill>
            </a:endParaRPr>
          </a:p>
          <a:p>
            <a:r>
              <a:rPr lang="cs-CZ" sz="1050" dirty="0"/>
              <a:t>PETR K.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10.9.2012]. </a:t>
            </a:r>
            <a:r>
              <a:rPr lang="cs-CZ" sz="1050" dirty="0"/>
              <a:t>Dostupný na WWW: http://upload.wikimedia.org/wikipedia/commons/5/56/%C5%BDelezobeton.jpg</a:t>
            </a:r>
            <a:endParaRPr lang="cs-CZ" sz="1050" b="1" dirty="0" smtClean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88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stropů a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92622"/>
            <a:ext cx="8208912" cy="369331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err="1" smtClean="0">
                <a:solidFill>
                  <a:schemeClr val="tx1"/>
                </a:solidFill>
              </a:rPr>
              <a:t>Zhlaví</a:t>
            </a:r>
            <a:r>
              <a:rPr lang="cs-CZ" b="1" dirty="0" smtClean="0">
                <a:solidFill>
                  <a:schemeClr val="tx1"/>
                </a:solidFill>
              </a:rPr>
              <a:t>, část stropu, celý strop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Zatečení, dřevokazná houba, živočišní škůdci, přetížením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Poddimenzování stropů a jejich průhyb, chyby při provádění stropů, množství výztuže, nedodržení technologických postupů (odhalení výztuže)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Klenba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Zhroucení klenby, trhliny,  rozestoupením klenby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Trhliny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11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376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Poruchy stropů a kleneb</vt:lpstr>
      <vt:lpstr>Poruchy stropů a kleneb</vt:lpstr>
      <vt:lpstr>Poruchy stropů a kleneb</vt:lpstr>
      <vt:lpstr>Poruchy stropů a kleneb</vt:lpstr>
      <vt:lpstr>Prezentace aplikace PowerPoint</vt:lpstr>
      <vt:lpstr>Poruchy stropů a kleneb</vt:lpstr>
      <vt:lpstr>Poruchy stropů a kleneb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2012-09-10T15:08:22Z</dcterms:created>
  <dcterms:modified xsi:type="dcterms:W3CDTF">2012-09-10T18:16:53Z</dcterms:modified>
</cp:coreProperties>
</file>